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31"/>
  </p:notesMasterIdLst>
  <p:handoutMasterIdLst>
    <p:handoutMasterId r:id="rId32"/>
  </p:handoutMasterIdLst>
  <p:sldIdLst>
    <p:sldId id="256" r:id="rId5"/>
    <p:sldId id="257" r:id="rId6"/>
    <p:sldId id="276" r:id="rId7"/>
    <p:sldId id="277" r:id="rId8"/>
    <p:sldId id="284" r:id="rId9"/>
    <p:sldId id="279" r:id="rId10"/>
    <p:sldId id="258" r:id="rId11"/>
    <p:sldId id="259" r:id="rId12"/>
    <p:sldId id="260" r:id="rId13"/>
    <p:sldId id="261" r:id="rId14"/>
    <p:sldId id="266" r:id="rId15"/>
    <p:sldId id="283" r:id="rId16"/>
    <p:sldId id="273" r:id="rId17"/>
    <p:sldId id="274" r:id="rId18"/>
    <p:sldId id="275" r:id="rId19"/>
    <p:sldId id="280" r:id="rId20"/>
    <p:sldId id="281" r:id="rId21"/>
    <p:sldId id="282" r:id="rId22"/>
    <p:sldId id="286" r:id="rId23"/>
    <p:sldId id="287" r:id="rId24"/>
    <p:sldId id="262" r:id="rId25"/>
    <p:sldId id="288" r:id="rId26"/>
    <p:sldId id="289" r:id="rId27"/>
    <p:sldId id="278" r:id="rId28"/>
    <p:sldId id="264" r:id="rId29"/>
    <p:sldId id="265" r:id="rId30"/>
  </p:sldIdLst>
  <p:sldSz cx="9144000" cy="5143500" type="screen16x9"/>
  <p:notesSz cx="16256000" cy="10160000"/>
  <p:defaultTextStyle>
    <a:defPPr>
      <a:defRPr lang="fr-FR"/>
    </a:defPPr>
    <a:lvl1pPr marL="0" algn="l" defTabSz="494508" rtl="0" eaLnBrk="1" latinLnBrk="0" hangingPunct="1">
      <a:defRPr sz="973" kern="1200">
        <a:solidFill>
          <a:schemeClr val="tx1"/>
        </a:solidFill>
        <a:latin typeface="+mn-lt"/>
        <a:ea typeface="+mn-ea"/>
        <a:cs typeface="+mn-cs"/>
      </a:defRPr>
    </a:lvl1pPr>
    <a:lvl2pPr marL="247254" algn="l" defTabSz="494508" rtl="0" eaLnBrk="1" latinLnBrk="0" hangingPunct="1">
      <a:defRPr sz="973" kern="1200">
        <a:solidFill>
          <a:schemeClr val="tx1"/>
        </a:solidFill>
        <a:latin typeface="+mn-lt"/>
        <a:ea typeface="+mn-ea"/>
        <a:cs typeface="+mn-cs"/>
      </a:defRPr>
    </a:lvl2pPr>
    <a:lvl3pPr marL="494508" algn="l" defTabSz="494508" rtl="0" eaLnBrk="1" latinLnBrk="0" hangingPunct="1">
      <a:defRPr sz="973" kern="1200">
        <a:solidFill>
          <a:schemeClr val="tx1"/>
        </a:solidFill>
        <a:latin typeface="+mn-lt"/>
        <a:ea typeface="+mn-ea"/>
        <a:cs typeface="+mn-cs"/>
      </a:defRPr>
    </a:lvl3pPr>
    <a:lvl4pPr marL="741761" algn="l" defTabSz="494508" rtl="0" eaLnBrk="1" latinLnBrk="0" hangingPunct="1">
      <a:defRPr sz="973" kern="1200">
        <a:solidFill>
          <a:schemeClr val="tx1"/>
        </a:solidFill>
        <a:latin typeface="+mn-lt"/>
        <a:ea typeface="+mn-ea"/>
        <a:cs typeface="+mn-cs"/>
      </a:defRPr>
    </a:lvl4pPr>
    <a:lvl5pPr marL="989015" algn="l" defTabSz="494508" rtl="0" eaLnBrk="1" latinLnBrk="0" hangingPunct="1">
      <a:defRPr sz="973" kern="1200">
        <a:solidFill>
          <a:schemeClr val="tx1"/>
        </a:solidFill>
        <a:latin typeface="+mn-lt"/>
        <a:ea typeface="+mn-ea"/>
        <a:cs typeface="+mn-cs"/>
      </a:defRPr>
    </a:lvl5pPr>
    <a:lvl6pPr marL="1236269" algn="l" defTabSz="494508" rtl="0" eaLnBrk="1" latinLnBrk="0" hangingPunct="1">
      <a:defRPr sz="973" kern="1200">
        <a:solidFill>
          <a:schemeClr val="tx1"/>
        </a:solidFill>
        <a:latin typeface="+mn-lt"/>
        <a:ea typeface="+mn-ea"/>
        <a:cs typeface="+mn-cs"/>
      </a:defRPr>
    </a:lvl6pPr>
    <a:lvl7pPr marL="1483523" algn="l" defTabSz="494508" rtl="0" eaLnBrk="1" latinLnBrk="0" hangingPunct="1">
      <a:defRPr sz="973" kern="1200">
        <a:solidFill>
          <a:schemeClr val="tx1"/>
        </a:solidFill>
        <a:latin typeface="+mn-lt"/>
        <a:ea typeface="+mn-ea"/>
        <a:cs typeface="+mn-cs"/>
      </a:defRPr>
    </a:lvl7pPr>
    <a:lvl8pPr marL="1730776" algn="l" defTabSz="494508" rtl="0" eaLnBrk="1" latinLnBrk="0" hangingPunct="1">
      <a:defRPr sz="973" kern="1200">
        <a:solidFill>
          <a:schemeClr val="tx1"/>
        </a:solidFill>
        <a:latin typeface="+mn-lt"/>
        <a:ea typeface="+mn-ea"/>
        <a:cs typeface="+mn-cs"/>
      </a:defRPr>
    </a:lvl8pPr>
    <a:lvl9pPr marL="1978030" algn="l" defTabSz="494508" rtl="0" eaLnBrk="1" latinLnBrk="0" hangingPunct="1">
      <a:defRPr sz="97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58" userDrawn="1">
          <p15:clr>
            <a:srgbClr val="A4A3A4"/>
          </p15:clr>
        </p15:guide>
        <p15:guide id="2" pos="121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EEF0"/>
    <a:srgbClr val="B9AC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yle moyen 2 - Accentuation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9631B5-78F2-41C9-869B-9F39066F8104}" styleName="Style moyen 3 - Accentuation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Style moyen 3 - Accentuation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Style moyen 3 - Accentuation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799" autoAdjust="0"/>
    <p:restoredTop sz="96327"/>
  </p:normalViewPr>
  <p:slideViewPr>
    <p:cSldViewPr>
      <p:cViewPr varScale="1">
        <p:scale>
          <a:sx n="166" d="100"/>
          <a:sy n="166" d="100"/>
        </p:scale>
        <p:origin x="512" y="192"/>
      </p:cViewPr>
      <p:guideLst>
        <p:guide orient="horz" pos="1458"/>
        <p:guide pos="1215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87" d="100"/>
          <a:sy n="87" d="100"/>
        </p:scale>
        <p:origin x="1992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799B8197-5B65-A14E-8C23-A9138C36E96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7043738" cy="5095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>
              <a:latin typeface="Arial" panose="020B0604020202020204" pitchFamily="34" charset="0"/>
            </a:endParaRP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0484FA4-9363-8D40-8A2B-A4520159FB7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9207500" y="0"/>
            <a:ext cx="7045325" cy="5095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51748-8E58-A44C-88BC-647C89E5E2A3}" type="datetimeFigureOut">
              <a:rPr lang="fr-FR" smtClean="0">
                <a:latin typeface="Arial" panose="020B0604020202020204" pitchFamily="34" charset="0"/>
              </a:rPr>
              <a:t>27/09/2022</a:t>
            </a:fld>
            <a:endParaRPr lang="fr-FR" dirty="0">
              <a:latin typeface="Arial" panose="020B0604020202020204" pitchFamily="34" charset="0"/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E6ABF11-7371-2B41-98B1-2B77120F7C4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650413"/>
            <a:ext cx="7043738" cy="5095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>
              <a:latin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0BED42D-4429-D44B-B862-B3E87A7F801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9207500" y="9650413"/>
            <a:ext cx="7045325" cy="5095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D00FF5-57C5-074F-835A-E1B9EB48C8D3}" type="slidenum">
              <a:rPr lang="fr-FR" smtClean="0">
                <a:latin typeface="Arial" panose="020B0604020202020204" pitchFamily="34" charset="0"/>
              </a:rPr>
              <a:t>‹N°›</a:t>
            </a:fld>
            <a:endParaRPr lang="fr-F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3544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7043738" cy="5095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9207500" y="0"/>
            <a:ext cx="7045325" cy="5095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1C120D5B-270E-F746-AB45-F05B4945F8EE}" type="datetimeFigureOut">
              <a:rPr lang="fr-FR" smtClean="0"/>
              <a:pPr/>
              <a:t>27/09/2022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5080000" y="12700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1625600" y="4889500"/>
            <a:ext cx="13004800" cy="40005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650413"/>
            <a:ext cx="7043738" cy="5095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9207500" y="9650413"/>
            <a:ext cx="7045325" cy="5095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94FD2AE0-6EB3-1349-BDBD-EDEA2841A219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04248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94508" rtl="0" eaLnBrk="1" latinLnBrk="0" hangingPunct="1">
      <a:defRPr sz="18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247254" algn="l" defTabSz="494508" rtl="0" eaLnBrk="1" latinLnBrk="0" hangingPunct="1">
      <a:defRPr sz="18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494508" algn="l" defTabSz="494508" rtl="0" eaLnBrk="1" latinLnBrk="0" hangingPunct="1">
      <a:defRPr sz="18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741761" algn="l" defTabSz="494508" rtl="0" eaLnBrk="1" latinLnBrk="0" hangingPunct="1">
      <a:defRPr sz="18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989015" algn="l" defTabSz="494508" rtl="0" eaLnBrk="1" latinLnBrk="0" hangingPunct="1">
      <a:defRPr sz="18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1236269" algn="l" defTabSz="494508" rtl="0" eaLnBrk="1" latinLnBrk="0" hangingPunct="1">
      <a:defRPr sz="649" kern="1200">
        <a:solidFill>
          <a:schemeClr val="tx1"/>
        </a:solidFill>
        <a:latin typeface="+mn-lt"/>
        <a:ea typeface="+mn-ea"/>
        <a:cs typeface="+mn-cs"/>
      </a:defRPr>
    </a:lvl6pPr>
    <a:lvl7pPr marL="1483523" algn="l" defTabSz="494508" rtl="0" eaLnBrk="1" latinLnBrk="0" hangingPunct="1">
      <a:defRPr sz="649" kern="1200">
        <a:solidFill>
          <a:schemeClr val="tx1"/>
        </a:solidFill>
        <a:latin typeface="+mn-lt"/>
        <a:ea typeface="+mn-ea"/>
        <a:cs typeface="+mn-cs"/>
      </a:defRPr>
    </a:lvl7pPr>
    <a:lvl8pPr marL="1730776" algn="l" defTabSz="494508" rtl="0" eaLnBrk="1" latinLnBrk="0" hangingPunct="1">
      <a:defRPr sz="649" kern="1200">
        <a:solidFill>
          <a:schemeClr val="tx1"/>
        </a:solidFill>
        <a:latin typeface="+mn-lt"/>
        <a:ea typeface="+mn-ea"/>
        <a:cs typeface="+mn-cs"/>
      </a:defRPr>
    </a:lvl8pPr>
    <a:lvl9pPr marL="1978030" algn="l" defTabSz="494508" rtl="0" eaLnBrk="1" latinLnBrk="0" hangingPunct="1">
      <a:defRPr sz="64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D2AE0-6EB3-1349-BDBD-EDEA2841A21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901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74FC197B-9B9B-6446-A23C-18FF109008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0766" y="2571750"/>
            <a:ext cx="5359591" cy="922696"/>
          </a:xfrm>
          <a:prstGeom prst="rect">
            <a:avLst/>
          </a:prstGeom>
        </p:spPr>
        <p:txBody>
          <a:bodyPr lIns="0" rIns="90000"/>
          <a:lstStyle>
            <a:lvl1pPr marL="0" indent="0">
              <a:buNone/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3" name="Titre 12">
            <a:extLst>
              <a:ext uri="{FF2B5EF4-FFF2-40B4-BE49-F238E27FC236}">
                <a16:creationId xmlns:a16="http://schemas.microsoft.com/office/drawing/2014/main" id="{B5B60384-B4B0-F44E-A68C-1EE1B2ED5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788" y="527209"/>
            <a:ext cx="5354364" cy="1354217"/>
          </a:xfrm>
        </p:spPr>
        <p:txBody>
          <a:bodyPr/>
          <a:lstStyle>
            <a:lvl1pPr>
              <a:defRPr sz="4400">
                <a:solidFill>
                  <a:schemeClr val="accent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8" name="Espace réservé du texte 10">
            <a:extLst>
              <a:ext uri="{FF2B5EF4-FFF2-40B4-BE49-F238E27FC236}">
                <a16:creationId xmlns:a16="http://schemas.microsoft.com/office/drawing/2014/main" id="{A23BB1FC-7123-3D4B-AF8D-08F98933E0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0766" y="3596015"/>
            <a:ext cx="5359591" cy="498821"/>
          </a:xfrm>
          <a:prstGeom prst="rect">
            <a:avLst/>
          </a:prstGeom>
        </p:spPr>
        <p:txBody>
          <a:bodyPr lIns="0" rIns="90000">
            <a:normAutofit/>
          </a:bodyPr>
          <a:lstStyle>
            <a:lvl1pPr marL="0" indent="0">
              <a:buNone/>
              <a:defRPr sz="122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dirty="0"/>
              <a:t>Date</a:t>
            </a:r>
          </a:p>
        </p:txBody>
      </p:sp>
      <p:sp>
        <p:nvSpPr>
          <p:cNvPr id="12" name="object 21">
            <a:extLst>
              <a:ext uri="{FF2B5EF4-FFF2-40B4-BE49-F238E27FC236}">
                <a16:creationId xmlns:a16="http://schemas.microsoft.com/office/drawing/2014/main" id="{FC7B835D-E9C9-4458-B7A2-C70A123B5F3C}"/>
              </a:ext>
            </a:extLst>
          </p:cNvPr>
          <p:cNvSpPr txBox="1"/>
          <p:nvPr userDrawn="1"/>
        </p:nvSpPr>
        <p:spPr>
          <a:xfrm>
            <a:off x="580766" y="4639561"/>
            <a:ext cx="4706552" cy="194335"/>
          </a:xfrm>
          <a:prstGeom prst="rect">
            <a:avLst/>
          </a:prstGeom>
        </p:spPr>
        <p:txBody>
          <a:bodyPr vert="horz" wrap="square" lIns="0" tIns="7290" rIns="0" bIns="0" rtlCol="0">
            <a:spAutoFit/>
          </a:bodyPr>
          <a:lstStyle/>
          <a:p>
            <a:pPr marL="6430" marR="2572">
              <a:lnSpc>
                <a:spcPct val="100000"/>
              </a:lnSpc>
              <a:spcBef>
                <a:spcPts val="51"/>
              </a:spcBef>
            </a:pPr>
            <a:r>
              <a:rPr sz="1215" b="1" spc="-3" dirty="0">
                <a:solidFill>
                  <a:schemeClr val="accent1"/>
                </a:solidFill>
                <a:latin typeface="Arial"/>
                <a:cs typeface="Arial"/>
              </a:rPr>
              <a:t>Haute école </a:t>
            </a:r>
            <a:r>
              <a:rPr sz="1215" b="1" dirty="0">
                <a:solidFill>
                  <a:schemeClr val="accent1"/>
                </a:solidFill>
                <a:latin typeface="Arial"/>
                <a:cs typeface="Arial"/>
              </a:rPr>
              <a:t>de travail</a:t>
            </a:r>
            <a:r>
              <a:rPr sz="1215" b="1" spc="-46" dirty="0">
                <a:solidFill>
                  <a:schemeClr val="accent1"/>
                </a:solidFill>
                <a:latin typeface="Arial"/>
                <a:cs typeface="Arial"/>
              </a:rPr>
              <a:t> </a:t>
            </a:r>
            <a:r>
              <a:rPr sz="1215" b="1" spc="-3" dirty="0">
                <a:solidFill>
                  <a:schemeClr val="accent1"/>
                </a:solidFill>
                <a:latin typeface="Arial"/>
                <a:cs typeface="Arial"/>
              </a:rPr>
              <a:t>social et </a:t>
            </a:r>
            <a:r>
              <a:rPr sz="1215" b="1" dirty="0">
                <a:solidFill>
                  <a:schemeClr val="accent1"/>
                </a:solidFill>
                <a:latin typeface="Arial"/>
                <a:cs typeface="Arial"/>
              </a:rPr>
              <a:t>de la </a:t>
            </a:r>
            <a:r>
              <a:rPr sz="1215" b="1" spc="-3" dirty="0">
                <a:solidFill>
                  <a:schemeClr val="accent1"/>
                </a:solidFill>
                <a:latin typeface="Arial"/>
                <a:cs typeface="Arial"/>
              </a:rPr>
              <a:t>santé</a:t>
            </a:r>
            <a:r>
              <a:rPr sz="1215" b="1" spc="-20" dirty="0">
                <a:solidFill>
                  <a:schemeClr val="accent1"/>
                </a:solidFill>
                <a:latin typeface="Arial"/>
                <a:cs typeface="Arial"/>
              </a:rPr>
              <a:t> </a:t>
            </a:r>
            <a:r>
              <a:rPr sz="1215" b="1" dirty="0">
                <a:solidFill>
                  <a:schemeClr val="accent1"/>
                </a:solidFill>
                <a:latin typeface="Arial"/>
                <a:cs typeface="Arial"/>
              </a:rPr>
              <a:t>Lausanne</a:t>
            </a:r>
            <a:endParaRPr sz="1215" dirty="0">
              <a:solidFill>
                <a:schemeClr val="accent1"/>
              </a:solidFill>
              <a:latin typeface="Arial"/>
              <a:cs typeface="Arial"/>
            </a:endParaRPr>
          </a:p>
        </p:txBody>
      </p:sp>
      <p:grpSp>
        <p:nvGrpSpPr>
          <p:cNvPr id="6" name="Groupe 5">
            <a:extLst>
              <a:ext uri="{FF2B5EF4-FFF2-40B4-BE49-F238E27FC236}">
                <a16:creationId xmlns:a16="http://schemas.microsoft.com/office/drawing/2014/main" id="{B904B7F6-E128-48A4-BE3F-01A1E396B6C3}"/>
              </a:ext>
            </a:extLst>
          </p:cNvPr>
          <p:cNvGrpSpPr/>
          <p:nvPr userDrawn="1"/>
        </p:nvGrpSpPr>
        <p:grpSpPr>
          <a:xfrm>
            <a:off x="6298856" y="4202958"/>
            <a:ext cx="865432" cy="586695"/>
            <a:chOff x="6298856" y="4202958"/>
            <a:chExt cx="865432" cy="586695"/>
          </a:xfrm>
        </p:grpSpPr>
        <p:pic>
          <p:nvPicPr>
            <p:cNvPr id="15" name="Graphique 14">
              <a:extLst>
                <a:ext uri="{FF2B5EF4-FFF2-40B4-BE49-F238E27FC236}">
                  <a16:creationId xmlns:a16="http://schemas.microsoft.com/office/drawing/2014/main" id="{3C1486B3-2C85-40DB-ACE2-60432ACF476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298856" y="4202958"/>
              <a:ext cx="721416" cy="586695"/>
            </a:xfrm>
            <a:prstGeom prst="rect">
              <a:avLst/>
            </a:prstGeom>
          </p:spPr>
        </p:pic>
        <p:cxnSp>
          <p:nvCxnSpPr>
            <p:cNvPr id="5" name="Connecteur droit 4">
              <a:extLst>
                <a:ext uri="{FF2B5EF4-FFF2-40B4-BE49-F238E27FC236}">
                  <a16:creationId xmlns:a16="http://schemas.microsoft.com/office/drawing/2014/main" id="{30603A9C-5FA2-4540-946C-A3A1CD9DCF8C}"/>
                </a:ext>
              </a:extLst>
            </p:cNvPr>
            <p:cNvCxnSpPr/>
            <p:nvPr userDrawn="1"/>
          </p:nvCxnSpPr>
          <p:spPr>
            <a:xfrm>
              <a:off x="7164288" y="4202958"/>
              <a:ext cx="0" cy="58669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Graphique 294">
            <a:extLst>
              <a:ext uri="{FF2B5EF4-FFF2-40B4-BE49-F238E27FC236}">
                <a16:creationId xmlns:a16="http://schemas.microsoft.com/office/drawing/2014/main" id="{8BB827F7-F722-9298-4B0D-0B64686A850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b="46839"/>
          <a:stretch/>
        </p:blipFill>
        <p:spPr bwMode="auto">
          <a:xfrm>
            <a:off x="7278118" y="4567645"/>
            <a:ext cx="963624" cy="22200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 Intervena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Espace réservé du texte 28">
            <a:extLst>
              <a:ext uri="{FF2B5EF4-FFF2-40B4-BE49-F238E27FC236}">
                <a16:creationId xmlns:a16="http://schemas.microsoft.com/office/drawing/2014/main" id="{D84D0237-BF75-6E48-BE2C-982D7B8145A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85290" y="2198891"/>
            <a:ext cx="3963950" cy="372859"/>
          </a:xfrm>
          <a:prstGeom prst="rect">
            <a:avLst/>
          </a:prstGeom>
        </p:spPr>
        <p:txBody>
          <a:bodyPr wrap="square" lIns="0" rIns="90000">
            <a:spAutoFit/>
          </a:bodyPr>
          <a:lstStyle>
            <a:lvl1pPr marL="0" marR="0" indent="0" defTabSz="46296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  <a:defRPr b="1">
                <a:solidFill>
                  <a:schemeClr val="tx1"/>
                </a:solidFill>
              </a:defRPr>
            </a:lvl1pPr>
          </a:lstStyle>
          <a:p>
            <a:pPr marL="0" marR="0" lvl="0" indent="0" defTabSz="46296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  <a:defRPr/>
            </a:pPr>
            <a:r>
              <a:rPr lang="fr-FR" dirty="0"/>
              <a:t>Nom de l’unité administrative</a:t>
            </a:r>
          </a:p>
        </p:txBody>
      </p:sp>
      <p:sp>
        <p:nvSpPr>
          <p:cNvPr id="6" name="Espace réservé du texte 28">
            <a:extLst>
              <a:ext uri="{FF2B5EF4-FFF2-40B4-BE49-F238E27FC236}">
                <a16:creationId xmlns:a16="http://schemas.microsoft.com/office/drawing/2014/main" id="{228536D1-A82F-DA42-9D76-A2B9B25AD5E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4760" y="2209968"/>
            <a:ext cx="3672440" cy="372859"/>
          </a:xfrm>
          <a:prstGeom prst="rect">
            <a:avLst/>
          </a:prstGeom>
        </p:spPr>
        <p:txBody>
          <a:bodyPr wrap="square" lIns="0" rIns="90000">
            <a:spAutoFit/>
          </a:bodyPr>
          <a:lstStyle>
            <a:lvl1pPr marL="0" indent="0">
              <a:buNone/>
              <a:defRPr b="1"/>
            </a:lvl1pPr>
          </a:lstStyle>
          <a:p>
            <a:pPr lvl="0"/>
            <a:r>
              <a:rPr lang="fr-FR" dirty="0"/>
              <a:t>Prénom Nom</a:t>
            </a:r>
          </a:p>
        </p:txBody>
      </p:sp>
      <p:sp>
        <p:nvSpPr>
          <p:cNvPr id="9" name="Espace réservé du texte 28">
            <a:extLst>
              <a:ext uri="{FF2B5EF4-FFF2-40B4-BE49-F238E27FC236}">
                <a16:creationId xmlns:a16="http://schemas.microsoft.com/office/drawing/2014/main" id="{8BC24AAA-6A73-6E49-9AF8-B087C137C4A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4760" y="2582108"/>
            <a:ext cx="3672440" cy="372859"/>
          </a:xfrm>
          <a:prstGeom prst="rect">
            <a:avLst/>
          </a:prstGeom>
        </p:spPr>
        <p:txBody>
          <a:bodyPr wrap="square" lIns="0" rIns="90000">
            <a:spAutoFit/>
          </a:bodyPr>
          <a:lstStyle>
            <a:lvl1pPr marL="0" indent="0">
              <a:buNone/>
              <a:defRPr b="0"/>
            </a:lvl1pPr>
          </a:lstStyle>
          <a:p>
            <a:pPr lvl="0"/>
            <a:r>
              <a:rPr lang="fr-FR" dirty="0"/>
              <a:t>Fonction</a:t>
            </a:r>
          </a:p>
        </p:txBody>
      </p:sp>
      <p:sp>
        <p:nvSpPr>
          <p:cNvPr id="10" name="Titre 9">
            <a:extLst>
              <a:ext uri="{FF2B5EF4-FFF2-40B4-BE49-F238E27FC236}">
                <a16:creationId xmlns:a16="http://schemas.microsoft.com/office/drawing/2014/main" id="{2BF6C0C2-95E6-4B4C-91FE-485853EA639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5788" y="527209"/>
            <a:ext cx="7972425" cy="430887"/>
          </a:xfrm>
        </p:spPr>
        <p:txBody>
          <a:bodyPr/>
          <a:lstStyle/>
          <a:p>
            <a:r>
              <a:rPr lang="fr-FR" dirty="0"/>
              <a:t>Intervenant</a:t>
            </a:r>
          </a:p>
        </p:txBody>
      </p:sp>
    </p:spTree>
    <p:extLst>
      <p:ext uri="{BB962C8B-B14F-4D97-AF65-F5344CB8AC3E}">
        <p14:creationId xmlns:p14="http://schemas.microsoft.com/office/powerpoint/2010/main" val="2879111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re 9">
            <a:extLst>
              <a:ext uri="{FF2B5EF4-FFF2-40B4-BE49-F238E27FC236}">
                <a16:creationId xmlns:a16="http://schemas.microsoft.com/office/drawing/2014/main" id="{07457DB1-9357-DF4E-BCEB-7945324594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fr-FR" dirty="0"/>
              <a:t>Sommaire</a:t>
            </a:r>
          </a:p>
        </p:txBody>
      </p:sp>
      <p:sp>
        <p:nvSpPr>
          <p:cNvPr id="12" name="Espace réservé du numéro de diapositive 11">
            <a:extLst>
              <a:ext uri="{FF2B5EF4-FFF2-40B4-BE49-F238E27FC236}">
                <a16:creationId xmlns:a16="http://schemas.microsoft.com/office/drawing/2014/main" id="{83C3D9DA-ED48-F643-9358-2783BF238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16" name="Subtitle 2">
            <a:extLst>
              <a:ext uri="{FF2B5EF4-FFF2-40B4-BE49-F238E27FC236}">
                <a16:creationId xmlns:a16="http://schemas.microsoft.com/office/drawing/2014/main" id="{5B951F7A-FF68-224E-A25D-AC12DE4CE6D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08062" y="1491630"/>
            <a:ext cx="6704300" cy="4320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buNone/>
              <a:defRPr sz="24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dirty="0"/>
              <a:t>Titre du chapitre</a:t>
            </a:r>
            <a:endParaRPr lang="en-US" dirty="0"/>
          </a:p>
        </p:txBody>
      </p:sp>
      <p:sp>
        <p:nvSpPr>
          <p:cNvPr id="117" name="Espace réservé du texte 4">
            <a:extLst>
              <a:ext uri="{FF2B5EF4-FFF2-40B4-BE49-F238E27FC236}">
                <a16:creationId xmlns:a16="http://schemas.microsoft.com/office/drawing/2014/main" id="{E5930B4A-4534-4148-9854-C2D206F1F71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08061" y="2004541"/>
            <a:ext cx="6704299" cy="432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buNone/>
              <a:defRPr sz="2400"/>
            </a:lvl1pPr>
          </a:lstStyle>
          <a:p>
            <a:r>
              <a:rPr lang="fr-FR" dirty="0"/>
              <a:t>Titre du chapitre</a:t>
            </a:r>
            <a:endParaRPr lang="en-US" dirty="0"/>
          </a:p>
        </p:txBody>
      </p:sp>
      <p:sp>
        <p:nvSpPr>
          <p:cNvPr id="118" name="Espace réservé du texte 4">
            <a:extLst>
              <a:ext uri="{FF2B5EF4-FFF2-40B4-BE49-F238E27FC236}">
                <a16:creationId xmlns:a16="http://schemas.microsoft.com/office/drawing/2014/main" id="{DB941DEE-2257-CF4F-93B0-17FB40EB5C3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08061" y="2517456"/>
            <a:ext cx="6704299" cy="432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buNone/>
              <a:defRPr sz="2400"/>
            </a:lvl1pPr>
          </a:lstStyle>
          <a:p>
            <a:r>
              <a:rPr lang="fr-FR" dirty="0"/>
              <a:t>Titre du chapitre</a:t>
            </a:r>
            <a:endParaRPr lang="en-US" dirty="0"/>
          </a:p>
        </p:txBody>
      </p:sp>
      <p:sp>
        <p:nvSpPr>
          <p:cNvPr id="119" name="Espace réservé du texte 4">
            <a:extLst>
              <a:ext uri="{FF2B5EF4-FFF2-40B4-BE49-F238E27FC236}">
                <a16:creationId xmlns:a16="http://schemas.microsoft.com/office/drawing/2014/main" id="{8FE7EC88-AC12-5A41-8F57-1C3F685693B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8061" y="3030369"/>
            <a:ext cx="6704299" cy="432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buNone/>
              <a:defRPr sz="2400"/>
            </a:lvl1pPr>
          </a:lstStyle>
          <a:p>
            <a:r>
              <a:rPr lang="fr-FR" dirty="0"/>
              <a:t>Titre du chapitre</a:t>
            </a:r>
            <a:endParaRPr lang="en-US" dirty="0"/>
          </a:p>
        </p:txBody>
      </p:sp>
      <p:sp>
        <p:nvSpPr>
          <p:cNvPr id="120" name="Espace réservé du texte 4">
            <a:extLst>
              <a:ext uri="{FF2B5EF4-FFF2-40B4-BE49-F238E27FC236}">
                <a16:creationId xmlns:a16="http://schemas.microsoft.com/office/drawing/2014/main" id="{3C5F753A-BFAC-364C-953F-A16E8CB0BC4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061" y="3543282"/>
            <a:ext cx="6704299" cy="432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buNone/>
              <a:defRPr sz="2400"/>
            </a:lvl1pPr>
          </a:lstStyle>
          <a:p>
            <a:r>
              <a:rPr lang="fr-FR" dirty="0"/>
              <a:t>Titre du chapitre</a:t>
            </a:r>
            <a:endParaRPr lang="en-US" dirty="0"/>
          </a:p>
        </p:txBody>
      </p:sp>
      <p:sp>
        <p:nvSpPr>
          <p:cNvPr id="121" name="Espace réservé du texte 4">
            <a:extLst>
              <a:ext uri="{FF2B5EF4-FFF2-40B4-BE49-F238E27FC236}">
                <a16:creationId xmlns:a16="http://schemas.microsoft.com/office/drawing/2014/main" id="{EB14E5FA-5A06-494F-85F7-B8F3D0DF43F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08061" y="4056195"/>
            <a:ext cx="6704299" cy="432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buNone/>
              <a:defRPr sz="2400"/>
            </a:lvl1pPr>
          </a:lstStyle>
          <a:p>
            <a:r>
              <a:rPr lang="fr-FR" dirty="0"/>
              <a:t>Titre du chapitre</a:t>
            </a:r>
            <a:endParaRPr lang="en-US" dirty="0"/>
          </a:p>
        </p:txBody>
      </p:sp>
      <p:sp>
        <p:nvSpPr>
          <p:cNvPr id="122" name="Espace réservé du texte 4">
            <a:extLst>
              <a:ext uri="{FF2B5EF4-FFF2-40B4-BE49-F238E27FC236}">
                <a16:creationId xmlns:a16="http://schemas.microsoft.com/office/drawing/2014/main" id="{F1C04113-61FF-B248-89B8-94A1D951C6E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1560" y="1491979"/>
            <a:ext cx="432000" cy="432000"/>
          </a:xfrm>
          <a:prstGeom prst="rect">
            <a:avLst/>
          </a:prstGeom>
          <a:solidFill>
            <a:schemeClr val="accent6"/>
          </a:solidFill>
        </p:spPr>
        <p:txBody>
          <a:bodyPr anchor="ctr">
            <a:noAutofit/>
          </a:bodyPr>
          <a:lstStyle>
            <a:lvl1pPr marL="0" indent="0" algn="ctr">
              <a:buNone/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1</a:t>
            </a:r>
          </a:p>
        </p:txBody>
      </p:sp>
      <p:sp>
        <p:nvSpPr>
          <p:cNvPr id="123" name="Espace réservé du texte 4">
            <a:extLst>
              <a:ext uri="{FF2B5EF4-FFF2-40B4-BE49-F238E27FC236}">
                <a16:creationId xmlns:a16="http://schemas.microsoft.com/office/drawing/2014/main" id="{58B17289-3677-1148-BCF8-03878117377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11560" y="3539155"/>
            <a:ext cx="432000" cy="432000"/>
          </a:xfrm>
          <a:prstGeom prst="rect">
            <a:avLst/>
          </a:prstGeom>
          <a:solidFill>
            <a:schemeClr val="accent6"/>
          </a:solidFill>
        </p:spPr>
        <p:txBody>
          <a:bodyPr anchor="ctr">
            <a:no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5</a:t>
            </a:r>
          </a:p>
        </p:txBody>
      </p:sp>
      <p:sp>
        <p:nvSpPr>
          <p:cNvPr id="124" name="Espace réservé du texte 4">
            <a:extLst>
              <a:ext uri="{FF2B5EF4-FFF2-40B4-BE49-F238E27FC236}">
                <a16:creationId xmlns:a16="http://schemas.microsoft.com/office/drawing/2014/main" id="{5AFFAE61-C480-264C-AC5C-F48CF718243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11560" y="3027361"/>
            <a:ext cx="432000" cy="432000"/>
          </a:xfrm>
          <a:prstGeom prst="rect">
            <a:avLst/>
          </a:prstGeom>
          <a:solidFill>
            <a:schemeClr val="accent6"/>
          </a:solidFill>
        </p:spPr>
        <p:txBody>
          <a:bodyPr anchor="ctr">
            <a:no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4</a:t>
            </a:r>
          </a:p>
        </p:txBody>
      </p:sp>
      <p:sp>
        <p:nvSpPr>
          <p:cNvPr id="125" name="Espace réservé du texte 4">
            <a:extLst>
              <a:ext uri="{FF2B5EF4-FFF2-40B4-BE49-F238E27FC236}">
                <a16:creationId xmlns:a16="http://schemas.microsoft.com/office/drawing/2014/main" id="{2B1A22B4-ABEE-1C43-B4CE-F873AD1A088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11560" y="2515567"/>
            <a:ext cx="432000" cy="432000"/>
          </a:xfrm>
          <a:prstGeom prst="rect">
            <a:avLst/>
          </a:prstGeom>
          <a:solidFill>
            <a:schemeClr val="accent6"/>
          </a:solidFill>
        </p:spPr>
        <p:txBody>
          <a:bodyPr anchor="ctr">
            <a:no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3</a:t>
            </a:r>
          </a:p>
        </p:txBody>
      </p:sp>
      <p:sp>
        <p:nvSpPr>
          <p:cNvPr id="126" name="Espace réservé du texte 4">
            <a:extLst>
              <a:ext uri="{FF2B5EF4-FFF2-40B4-BE49-F238E27FC236}">
                <a16:creationId xmlns:a16="http://schemas.microsoft.com/office/drawing/2014/main" id="{02F83629-1C41-2844-B19F-EC0F145C0EC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11560" y="2003773"/>
            <a:ext cx="432000" cy="432000"/>
          </a:xfrm>
          <a:prstGeom prst="rect">
            <a:avLst/>
          </a:prstGeom>
          <a:solidFill>
            <a:schemeClr val="accent6"/>
          </a:solidFill>
        </p:spPr>
        <p:txBody>
          <a:bodyPr anchor="ctr">
            <a:no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2</a:t>
            </a:r>
          </a:p>
        </p:txBody>
      </p:sp>
      <p:sp>
        <p:nvSpPr>
          <p:cNvPr id="127" name="Espace réservé du texte 4">
            <a:extLst>
              <a:ext uri="{FF2B5EF4-FFF2-40B4-BE49-F238E27FC236}">
                <a16:creationId xmlns:a16="http://schemas.microsoft.com/office/drawing/2014/main" id="{3B6CAB70-472C-634A-92CE-B83E90D21AA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1560" y="4050947"/>
            <a:ext cx="432000" cy="432000"/>
          </a:xfrm>
          <a:prstGeom prst="rect">
            <a:avLst/>
          </a:prstGeom>
          <a:solidFill>
            <a:schemeClr val="accent6"/>
          </a:solidFill>
        </p:spPr>
        <p:txBody>
          <a:bodyPr anchor="ctr">
            <a:no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586659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Chapitre - 2 lig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C1602F7-10BC-EB48-B575-EF9AFD3E7493}"/>
              </a:ext>
            </a:extLst>
          </p:cNvPr>
          <p:cNvSpPr/>
          <p:nvPr userDrawn="1"/>
        </p:nvSpPr>
        <p:spPr>
          <a:xfrm>
            <a:off x="655200" y="1962000"/>
            <a:ext cx="7884000" cy="117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dirty="0" err="1"/>
          </a:p>
        </p:txBody>
      </p:sp>
      <p:sp>
        <p:nvSpPr>
          <p:cNvPr id="8" name="Titre 7">
            <a:extLst>
              <a:ext uri="{FF2B5EF4-FFF2-40B4-BE49-F238E27FC236}">
                <a16:creationId xmlns:a16="http://schemas.microsoft.com/office/drawing/2014/main" id="{A029BB69-13B2-3A4F-A48B-7121921D95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5576" y="2266539"/>
            <a:ext cx="7704856" cy="560923"/>
          </a:xfrm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Titre du Chapitre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563D381-0626-0C41-9942-1F2AE2073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‹N°›</a:t>
            </a:fld>
            <a:endParaRPr lang="fr-FR" dirty="0"/>
          </a:p>
        </p:txBody>
      </p:sp>
      <p:grpSp>
        <p:nvGrpSpPr>
          <p:cNvPr id="4" name="Groupe 3">
            <a:extLst>
              <a:ext uri="{FF2B5EF4-FFF2-40B4-BE49-F238E27FC236}">
                <a16:creationId xmlns:a16="http://schemas.microsoft.com/office/drawing/2014/main" id="{851BCC81-1BC4-5740-B9EE-3122039DFA44}"/>
              </a:ext>
            </a:extLst>
          </p:cNvPr>
          <p:cNvGrpSpPr/>
          <p:nvPr userDrawn="1"/>
        </p:nvGrpSpPr>
        <p:grpSpPr>
          <a:xfrm>
            <a:off x="575999" y="1872001"/>
            <a:ext cx="8038327" cy="1342424"/>
            <a:chOff x="851765" y="2290881"/>
            <a:chExt cx="4768299" cy="796320"/>
          </a:xfrm>
        </p:grpSpPr>
        <p:sp>
          <p:nvSpPr>
            <p:cNvPr id="5" name="Forme en L 4">
              <a:extLst>
                <a:ext uri="{FF2B5EF4-FFF2-40B4-BE49-F238E27FC236}">
                  <a16:creationId xmlns:a16="http://schemas.microsoft.com/office/drawing/2014/main" id="{6A9E3A09-5CDC-9743-96E5-5124A67761C5}"/>
                </a:ext>
              </a:extLst>
            </p:cNvPr>
            <p:cNvSpPr/>
            <p:nvPr userDrawn="1"/>
          </p:nvSpPr>
          <p:spPr>
            <a:xfrm>
              <a:off x="851765" y="2547141"/>
              <a:ext cx="108012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  <p:sp>
          <p:nvSpPr>
            <p:cNvPr id="6" name="Forme en L 5">
              <a:extLst>
                <a:ext uri="{FF2B5EF4-FFF2-40B4-BE49-F238E27FC236}">
                  <a16:creationId xmlns:a16="http://schemas.microsoft.com/office/drawing/2014/main" id="{47E282A2-795B-EC44-A787-1525C2ECA977}"/>
                </a:ext>
              </a:extLst>
            </p:cNvPr>
            <p:cNvSpPr/>
            <p:nvPr userDrawn="1"/>
          </p:nvSpPr>
          <p:spPr>
            <a:xfrm rot="10800000">
              <a:off x="5080063" y="2290881"/>
              <a:ext cx="540001" cy="540061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8100000" algn="tr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</p:grpSp>
    </p:spTree>
    <p:extLst>
      <p:ext uri="{BB962C8B-B14F-4D97-AF65-F5344CB8AC3E}">
        <p14:creationId xmlns:p14="http://schemas.microsoft.com/office/powerpoint/2010/main" val="2228776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Chapitre - 6 lig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C1602F7-10BC-EB48-B575-EF9AFD3E7493}"/>
              </a:ext>
            </a:extLst>
          </p:cNvPr>
          <p:cNvSpPr/>
          <p:nvPr userDrawn="1"/>
        </p:nvSpPr>
        <p:spPr>
          <a:xfrm>
            <a:off x="684000" y="771550"/>
            <a:ext cx="7884000" cy="338437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dirty="0" err="1"/>
          </a:p>
        </p:txBody>
      </p:sp>
      <p:sp>
        <p:nvSpPr>
          <p:cNvPr id="8" name="Titre 7">
            <a:extLst>
              <a:ext uri="{FF2B5EF4-FFF2-40B4-BE49-F238E27FC236}">
                <a16:creationId xmlns:a16="http://schemas.microsoft.com/office/drawing/2014/main" id="{A029BB69-13B2-3A4F-A48B-7121921D95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7584" y="2183277"/>
            <a:ext cx="7632848" cy="560923"/>
          </a:xfrm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Titre du Chapitre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563D381-0626-0C41-9942-1F2AE2073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‹N°›</a:t>
            </a:fld>
            <a:endParaRPr lang="fr-FR" dirty="0"/>
          </a:p>
        </p:txBody>
      </p:sp>
      <p:grpSp>
        <p:nvGrpSpPr>
          <p:cNvPr id="4" name="Groupe 3">
            <a:extLst>
              <a:ext uri="{FF2B5EF4-FFF2-40B4-BE49-F238E27FC236}">
                <a16:creationId xmlns:a16="http://schemas.microsoft.com/office/drawing/2014/main" id="{851BCC81-1BC4-5740-B9EE-3122039DFA44}"/>
              </a:ext>
            </a:extLst>
          </p:cNvPr>
          <p:cNvGrpSpPr/>
          <p:nvPr userDrawn="1"/>
        </p:nvGrpSpPr>
        <p:grpSpPr>
          <a:xfrm>
            <a:off x="611559" y="720000"/>
            <a:ext cx="8038766" cy="3507935"/>
            <a:chOff x="872859" y="1607517"/>
            <a:chExt cx="4768557" cy="2080892"/>
          </a:xfrm>
        </p:grpSpPr>
        <p:sp>
          <p:nvSpPr>
            <p:cNvPr id="5" name="Forme en L 4">
              <a:extLst>
                <a:ext uri="{FF2B5EF4-FFF2-40B4-BE49-F238E27FC236}">
                  <a16:creationId xmlns:a16="http://schemas.microsoft.com/office/drawing/2014/main" id="{6A9E3A09-5CDC-9743-96E5-5124A67761C5}"/>
                </a:ext>
              </a:extLst>
            </p:cNvPr>
            <p:cNvSpPr/>
            <p:nvPr userDrawn="1"/>
          </p:nvSpPr>
          <p:spPr>
            <a:xfrm>
              <a:off x="872859" y="3148349"/>
              <a:ext cx="108012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  <p:sp>
          <p:nvSpPr>
            <p:cNvPr id="6" name="Forme en L 5">
              <a:extLst>
                <a:ext uri="{FF2B5EF4-FFF2-40B4-BE49-F238E27FC236}">
                  <a16:creationId xmlns:a16="http://schemas.microsoft.com/office/drawing/2014/main" id="{47E282A2-795B-EC44-A787-1525C2ECA977}"/>
                </a:ext>
              </a:extLst>
            </p:cNvPr>
            <p:cNvSpPr/>
            <p:nvPr userDrawn="1"/>
          </p:nvSpPr>
          <p:spPr>
            <a:xfrm rot="10800000">
              <a:off x="5101415" y="1607517"/>
              <a:ext cx="540001" cy="540061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8100000" algn="tr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</p:grpSp>
    </p:spTree>
    <p:extLst>
      <p:ext uri="{BB962C8B-B14F-4D97-AF65-F5344CB8AC3E}">
        <p14:creationId xmlns:p14="http://schemas.microsoft.com/office/powerpoint/2010/main" val="510883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>
            <a:extLst>
              <a:ext uri="{FF2B5EF4-FFF2-40B4-BE49-F238E27FC236}">
                <a16:creationId xmlns:a16="http://schemas.microsoft.com/office/drawing/2014/main" id="{A029BB69-13B2-3A4F-A48B-7121921D9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563D381-0626-0C41-9942-1F2AE2073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55127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>
            <a:extLst>
              <a:ext uri="{FF2B5EF4-FFF2-40B4-BE49-F238E27FC236}">
                <a16:creationId xmlns:a16="http://schemas.microsoft.com/office/drawing/2014/main" id="{A029BB69-13B2-3A4F-A48B-7121921D9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788" y="527209"/>
            <a:ext cx="7972425" cy="56092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563D381-0626-0C41-9942-1F2AE2073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2943F21-4A29-234A-A055-737ACF76EA8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1560" y="1347614"/>
            <a:ext cx="7992888" cy="3024336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  <a:defRPr sz="2400"/>
            </a:lvl1pPr>
            <a:lvl2pPr marL="334361" indent="-330342">
              <a:buFont typeface="Arial" panose="020B0604020202020204" pitchFamily="34" charset="0"/>
              <a:buChar char="•"/>
              <a:defRPr/>
            </a:lvl2pPr>
            <a:lvl3pPr marL="289769" indent="-285750">
              <a:buFont typeface="Arial" panose="020B0604020202020204" pitchFamily="34" charset="0"/>
              <a:buChar char="•"/>
              <a:defRPr/>
            </a:lvl3pPr>
            <a:lvl4pPr marL="980191" indent="-285750">
              <a:buClr>
                <a:schemeClr val="accent1"/>
              </a:buClr>
              <a:buFont typeface="Arial" panose="020B0604020202020204" pitchFamily="34" charset="0"/>
              <a:buChar char="•"/>
              <a:defRPr sz="2400"/>
            </a:lvl4pPr>
            <a:lvl5pPr marL="1211671" indent="-285750">
              <a:buClr>
                <a:schemeClr val="accent1"/>
              </a:buClr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</p:txBody>
      </p:sp>
    </p:spTree>
    <p:extLst>
      <p:ext uri="{BB962C8B-B14F-4D97-AF65-F5344CB8AC3E}">
        <p14:creationId xmlns:p14="http://schemas.microsoft.com/office/powerpoint/2010/main" val="3317732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onnes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Espace réservé du texte 28">
            <a:extLst>
              <a:ext uri="{FF2B5EF4-FFF2-40B4-BE49-F238E27FC236}">
                <a16:creationId xmlns:a16="http://schemas.microsoft.com/office/drawing/2014/main" id="{D84D0237-BF75-6E48-BE2C-982D7B8145A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5788" y="1337311"/>
            <a:ext cx="3686175" cy="3034640"/>
          </a:xfrm>
          <a:prstGeom prst="rect">
            <a:avLst/>
          </a:prstGeom>
        </p:spPr>
        <p:txBody>
          <a:bodyPr lIns="0" rIns="90000">
            <a:normAutofit/>
          </a:bodyPr>
          <a:lstStyle>
            <a:lvl1pPr marL="0" indent="0">
              <a:buFont typeface="Police système"/>
              <a:buNone/>
              <a:defRPr sz="2400"/>
            </a:lvl1pPr>
            <a:lvl2pPr>
              <a:defRPr sz="2400"/>
            </a:lvl2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0" name="Espace réservé du texte 28">
            <a:extLst>
              <a:ext uri="{FF2B5EF4-FFF2-40B4-BE49-F238E27FC236}">
                <a16:creationId xmlns:a16="http://schemas.microsoft.com/office/drawing/2014/main" id="{6AE5E6A1-334E-444B-ABB3-B182B7407FB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44008" y="1337310"/>
            <a:ext cx="3914205" cy="3034639"/>
          </a:xfrm>
          <a:prstGeom prst="rect">
            <a:avLst/>
          </a:prstGeom>
        </p:spPr>
        <p:txBody>
          <a:bodyPr lIns="0" rIns="90000">
            <a:normAutofit/>
          </a:bodyPr>
          <a:lstStyle>
            <a:lvl1pPr eaLnBrk="1" hangingPunct="1">
              <a:buFont typeface="Police système"/>
              <a:tabLst/>
              <a:defRPr lang="fr-FR" sz="2400" b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eaLnBrk="1" hangingPunct="1">
              <a:buFont typeface="Police système"/>
              <a:tabLst/>
              <a:defRPr lang="fr-FR" sz="2400" b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4FAF8FD2-3F15-B445-9642-113E9A303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D50A35D-EA25-514D-BB09-1BF910D78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81063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onne texte et 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Espace réservé du texte 28">
            <a:extLst>
              <a:ext uri="{FF2B5EF4-FFF2-40B4-BE49-F238E27FC236}">
                <a16:creationId xmlns:a16="http://schemas.microsoft.com/office/drawing/2014/main" id="{D84D0237-BF75-6E48-BE2C-982D7B8145A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5788" y="1337311"/>
            <a:ext cx="3686175" cy="3034640"/>
          </a:xfrm>
          <a:prstGeom prst="rect">
            <a:avLst/>
          </a:prstGeom>
        </p:spPr>
        <p:txBody>
          <a:bodyPr lIns="0" rIns="90000">
            <a:normAutofit/>
          </a:bodyPr>
          <a:lstStyle>
            <a:lvl1pPr marL="0" indent="0" eaLnBrk="1" hangingPunct="1">
              <a:buFont typeface="Police système"/>
              <a:buNone/>
              <a:tabLst/>
              <a:defRPr lang="fr-FR" sz="2400" b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eaLnBrk="1" hangingPunct="1">
              <a:buFont typeface="Police système"/>
              <a:tabLst/>
              <a:defRPr lang="fr-FR" sz="2400" b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Espace réservé pour une image  7">
            <a:extLst>
              <a:ext uri="{FF2B5EF4-FFF2-40B4-BE49-F238E27FC236}">
                <a16:creationId xmlns:a16="http://schemas.microsoft.com/office/drawing/2014/main" id="{CDF9088F-81ED-194F-8B02-D70B48DEC04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872038" y="1337310"/>
            <a:ext cx="3686175" cy="3034639"/>
          </a:xfrm>
          <a:prstGeom prst="rect">
            <a:avLst/>
          </a:prstGeom>
        </p:spPr>
        <p:txBody>
          <a:bodyPr lIns="0" rIns="90000"/>
          <a:lstStyle/>
          <a:p>
            <a:r>
              <a:rPr lang="fr-FR"/>
              <a:t>Cliquez sur l'icône pour ajouter une image</a:t>
            </a:r>
            <a:endParaRPr lang="fr-FR" dirty="0"/>
          </a:p>
        </p:txBody>
      </p:sp>
      <p:sp>
        <p:nvSpPr>
          <p:cNvPr id="10" name="Titre 9">
            <a:extLst>
              <a:ext uri="{FF2B5EF4-FFF2-40B4-BE49-F238E27FC236}">
                <a16:creationId xmlns:a16="http://schemas.microsoft.com/office/drawing/2014/main" id="{07457DB1-9357-DF4E-BCEB-794532459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12" name="Espace réservé du numéro de diapositive 11">
            <a:extLst>
              <a:ext uri="{FF2B5EF4-FFF2-40B4-BE49-F238E27FC236}">
                <a16:creationId xmlns:a16="http://schemas.microsoft.com/office/drawing/2014/main" id="{83C3D9DA-ED48-F643-9358-2783BF238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4512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pour une image  3">
            <a:extLst>
              <a:ext uri="{FF2B5EF4-FFF2-40B4-BE49-F238E27FC236}">
                <a16:creationId xmlns:a16="http://schemas.microsoft.com/office/drawing/2014/main" id="{82CBB519-2BA9-824D-8AD9-049C04AD08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sur l'icône pour ajouter une image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E9FCC315-613E-8D4F-8F1F-C66FC9CDE2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85788" y="3221711"/>
            <a:ext cx="4706292" cy="1356639"/>
          </a:xfrm>
          <a:prstGeom prst="rect">
            <a:avLst/>
          </a:prstGeom>
          <a:solidFill>
            <a:schemeClr val="accent6"/>
          </a:solidFill>
        </p:spPr>
        <p:txBody>
          <a:bodyPr wrap="square" lIns="360000" tIns="251999" rIns="360000" bIns="360000" anchor="b" anchorCtr="0">
            <a:spAutoFit/>
          </a:bodyPr>
          <a:lstStyle>
            <a:lvl1pPr>
              <a:defRPr sz="2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102765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cran Ordinate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quipement électronique, afficher, moniteur, capture d’écran&#10;&#10;Description générée automatiquement">
            <a:extLst>
              <a:ext uri="{FF2B5EF4-FFF2-40B4-BE49-F238E27FC236}">
                <a16:creationId xmlns:a16="http://schemas.microsoft.com/office/drawing/2014/main" id="{5FD4A56A-B525-3D4E-97B5-61E2DD1D09F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1261622"/>
            <a:ext cx="6237587" cy="3354669"/>
          </a:xfrm>
          <a:prstGeom prst="rect">
            <a:avLst/>
          </a:prstGeom>
        </p:spPr>
      </p:pic>
      <p:sp>
        <p:nvSpPr>
          <p:cNvPr id="8" name="Titre 7">
            <a:extLst>
              <a:ext uri="{FF2B5EF4-FFF2-40B4-BE49-F238E27FC236}">
                <a16:creationId xmlns:a16="http://schemas.microsoft.com/office/drawing/2014/main" id="{A029BB69-13B2-3A4F-A48B-7121921D9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563D381-0626-0C41-9942-1F2AE2073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FF1F5F-4C79-9F4C-B7D3-DC1193E88740}"/>
              </a:ext>
            </a:extLst>
          </p:cNvPr>
          <p:cNvSpPr/>
          <p:nvPr userDrawn="1"/>
        </p:nvSpPr>
        <p:spPr>
          <a:xfrm>
            <a:off x="683568" y="1419622"/>
            <a:ext cx="4464496" cy="28083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pour une image  6">
            <a:extLst>
              <a:ext uri="{FF2B5EF4-FFF2-40B4-BE49-F238E27FC236}">
                <a16:creationId xmlns:a16="http://schemas.microsoft.com/office/drawing/2014/main" id="{62AC3624-DA2A-0942-92AE-E18D61C25E1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83568" y="1419225"/>
            <a:ext cx="4500000" cy="2808709"/>
          </a:xfrm>
          <a:prstGeom prst="rect">
            <a:avLst/>
          </a:prstGeom>
        </p:spPr>
        <p:txBody>
          <a:bodyPr/>
          <a:lstStyle>
            <a:lvl1pPr marL="0" marR="0" indent="0" algn="ctr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  <a:defRPr/>
            </a:pPr>
            <a:r>
              <a:rPr lang="fr-FR"/>
              <a:t>Cliquez sur l'icône pour ajouter une image</a:t>
            </a:r>
            <a:endParaRPr lang="fr-FR" dirty="0"/>
          </a:p>
        </p:txBody>
      </p:sp>
      <p:sp>
        <p:nvSpPr>
          <p:cNvPr id="10" name="Espace réservé du texte 28">
            <a:extLst>
              <a:ext uri="{FF2B5EF4-FFF2-40B4-BE49-F238E27FC236}">
                <a16:creationId xmlns:a16="http://schemas.microsoft.com/office/drawing/2014/main" id="{7DCA0E56-5D6F-A54D-98EF-55177FA474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729288" y="1337310"/>
            <a:ext cx="2828924" cy="2962632"/>
          </a:xfrm>
          <a:prstGeom prst="rect">
            <a:avLst/>
          </a:prstGeom>
        </p:spPr>
        <p:txBody>
          <a:bodyPr lIns="0" rIns="90000">
            <a:noAutofit/>
          </a:bodyPr>
          <a:lstStyle>
            <a:lvl1pPr marL="0" indent="0" eaLnBrk="1" hangingPunct="1">
              <a:buFont typeface="Police système"/>
              <a:buNone/>
              <a:tabLst/>
              <a:defRPr lang="fr-FR" sz="2400" b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eaLnBrk="1" hangingPunct="1">
              <a:buFont typeface="Police système"/>
              <a:tabLst/>
              <a:defRPr lang="fr-FR" sz="2400" b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2702658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cran Smartph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>
            <a:extLst>
              <a:ext uri="{FF2B5EF4-FFF2-40B4-BE49-F238E27FC236}">
                <a16:creationId xmlns:a16="http://schemas.microsoft.com/office/drawing/2014/main" id="{A029BB69-13B2-3A4F-A48B-7121921D9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563D381-0626-0C41-9942-1F2AE2073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3" name="Image 2" descr="Une image contenant moniteur, signe, téléphone&#10;&#10;Description générée automatiquement">
            <a:extLst>
              <a:ext uri="{FF2B5EF4-FFF2-40B4-BE49-F238E27FC236}">
                <a16:creationId xmlns:a16="http://schemas.microsoft.com/office/drawing/2014/main" id="{8008535A-246E-A54D-9562-FE289A3D8B2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341288"/>
            <a:ext cx="2160240" cy="3363838"/>
          </a:xfrm>
          <a:prstGeom prst="rect">
            <a:avLst/>
          </a:prstGeom>
        </p:spPr>
      </p:pic>
      <p:sp>
        <p:nvSpPr>
          <p:cNvPr id="7" name="Rectangle : coins arrondis 6">
            <a:extLst>
              <a:ext uri="{FF2B5EF4-FFF2-40B4-BE49-F238E27FC236}">
                <a16:creationId xmlns:a16="http://schemas.microsoft.com/office/drawing/2014/main" id="{21E1C182-5974-184C-A71B-9B335FBC5EC6}"/>
              </a:ext>
            </a:extLst>
          </p:cNvPr>
          <p:cNvSpPr/>
          <p:nvPr userDrawn="1"/>
        </p:nvSpPr>
        <p:spPr>
          <a:xfrm>
            <a:off x="611560" y="1440000"/>
            <a:ext cx="1554437" cy="3096000"/>
          </a:xfrm>
          <a:prstGeom prst="roundRect">
            <a:avLst>
              <a:gd name="adj" fmla="val 1005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dirty="0" err="1">
              <a:noFill/>
            </a:endParaRPr>
          </a:p>
        </p:txBody>
      </p:sp>
      <p:sp>
        <p:nvSpPr>
          <p:cNvPr id="19" name="Espace réservé pour une image  18">
            <a:extLst>
              <a:ext uri="{FF2B5EF4-FFF2-40B4-BE49-F238E27FC236}">
                <a16:creationId xmlns:a16="http://schemas.microsoft.com/office/drawing/2014/main" id="{75166277-933F-EF49-8836-33242B422F2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1560" y="1440000"/>
            <a:ext cx="1584176" cy="3096000"/>
          </a:xfrm>
          <a:custGeom>
            <a:avLst/>
            <a:gdLst>
              <a:gd name="connsiteX0" fmla="*/ 144779 w 1440160"/>
              <a:gd name="connsiteY0" fmla="*/ 0 h 3096000"/>
              <a:gd name="connsiteX1" fmla="*/ 1295381 w 1440160"/>
              <a:gd name="connsiteY1" fmla="*/ 0 h 3096000"/>
              <a:gd name="connsiteX2" fmla="*/ 1440160 w 1440160"/>
              <a:gd name="connsiteY2" fmla="*/ 144779 h 3096000"/>
              <a:gd name="connsiteX3" fmla="*/ 1440160 w 1440160"/>
              <a:gd name="connsiteY3" fmla="*/ 2951221 h 3096000"/>
              <a:gd name="connsiteX4" fmla="*/ 1295381 w 1440160"/>
              <a:gd name="connsiteY4" fmla="*/ 3096000 h 3096000"/>
              <a:gd name="connsiteX5" fmla="*/ 144779 w 1440160"/>
              <a:gd name="connsiteY5" fmla="*/ 3096000 h 3096000"/>
              <a:gd name="connsiteX6" fmla="*/ 0 w 1440160"/>
              <a:gd name="connsiteY6" fmla="*/ 2951221 h 3096000"/>
              <a:gd name="connsiteX7" fmla="*/ 0 w 1440160"/>
              <a:gd name="connsiteY7" fmla="*/ 144779 h 3096000"/>
              <a:gd name="connsiteX8" fmla="*/ 144779 w 1440160"/>
              <a:gd name="connsiteY8" fmla="*/ 0 h 309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0160" h="3096000">
                <a:moveTo>
                  <a:pt x="144779" y="0"/>
                </a:moveTo>
                <a:lnTo>
                  <a:pt x="1295381" y="0"/>
                </a:lnTo>
                <a:cubicBezTo>
                  <a:pt x="1375340" y="0"/>
                  <a:pt x="1440160" y="64820"/>
                  <a:pt x="1440160" y="144779"/>
                </a:cubicBezTo>
                <a:lnTo>
                  <a:pt x="1440160" y="2951221"/>
                </a:lnTo>
                <a:cubicBezTo>
                  <a:pt x="1440160" y="3031180"/>
                  <a:pt x="1375340" y="3096000"/>
                  <a:pt x="1295381" y="3096000"/>
                </a:cubicBezTo>
                <a:lnTo>
                  <a:pt x="144779" y="3096000"/>
                </a:lnTo>
                <a:cubicBezTo>
                  <a:pt x="64820" y="3096000"/>
                  <a:pt x="0" y="3031180"/>
                  <a:pt x="0" y="2951221"/>
                </a:cubicBezTo>
                <a:lnTo>
                  <a:pt x="0" y="144779"/>
                </a:lnTo>
                <a:cubicBezTo>
                  <a:pt x="0" y="64820"/>
                  <a:pt x="64820" y="0"/>
                  <a:pt x="144779" y="0"/>
                </a:cubicBezTo>
                <a:close/>
              </a:path>
            </a:pathLst>
          </a:custGeom>
        </p:spPr>
        <p:txBody>
          <a:bodyPr wrap="square" lIns="0" rIns="90000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fr-FR"/>
              <a:t>Cliquez sur l'icône pour ajouter une image</a:t>
            </a:r>
            <a:endParaRPr lang="fr-FR" dirty="0"/>
          </a:p>
        </p:txBody>
      </p:sp>
      <p:sp>
        <p:nvSpPr>
          <p:cNvPr id="20" name="Rectangle : coins arrondis 19">
            <a:extLst>
              <a:ext uri="{FF2B5EF4-FFF2-40B4-BE49-F238E27FC236}">
                <a16:creationId xmlns:a16="http://schemas.microsoft.com/office/drawing/2014/main" id="{AE0570A5-21D2-6B46-A77C-01310BBDDFB7}"/>
              </a:ext>
            </a:extLst>
          </p:cNvPr>
          <p:cNvSpPr/>
          <p:nvPr userDrawn="1"/>
        </p:nvSpPr>
        <p:spPr>
          <a:xfrm>
            <a:off x="1045012" y="1419622"/>
            <a:ext cx="792088" cy="144016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dirty="0" err="1"/>
          </a:p>
        </p:txBody>
      </p:sp>
      <p:sp>
        <p:nvSpPr>
          <p:cNvPr id="21" name="Espace réservé du texte 28">
            <a:extLst>
              <a:ext uri="{FF2B5EF4-FFF2-40B4-BE49-F238E27FC236}">
                <a16:creationId xmlns:a16="http://schemas.microsoft.com/office/drawing/2014/main" id="{ACEF5907-7BE0-EA44-83E3-59D8D664A7C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83768" y="1337310"/>
            <a:ext cx="6074444" cy="3034640"/>
          </a:xfrm>
          <a:prstGeom prst="rect">
            <a:avLst/>
          </a:prstGeom>
        </p:spPr>
        <p:txBody>
          <a:bodyPr lIns="0" rIns="90000">
            <a:noAutofit/>
          </a:bodyPr>
          <a:lstStyle>
            <a:lvl1pPr marL="0" indent="0" eaLnBrk="1" hangingPunct="1">
              <a:buFont typeface="Police système"/>
              <a:buNone/>
              <a:tabLst/>
              <a:defRPr lang="fr-FR" sz="2400" b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eaLnBrk="1" hangingPunct="1">
              <a:buFont typeface="Police système"/>
              <a:tabLst/>
              <a:defRPr lang="fr-FR" sz="2400" b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1703416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Partenai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>
            <a:extLst>
              <a:ext uri="{FF2B5EF4-FFF2-40B4-BE49-F238E27FC236}">
                <a16:creationId xmlns:a16="http://schemas.microsoft.com/office/drawing/2014/main" id="{A029BB69-13B2-3A4F-A48B-7121921D95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Modifiez le texte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563D381-0626-0C41-9942-1F2AE2073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34" name="Espace réservé pour une image  21">
            <a:extLst>
              <a:ext uri="{FF2B5EF4-FFF2-40B4-BE49-F238E27FC236}">
                <a16:creationId xmlns:a16="http://schemas.microsoft.com/office/drawing/2014/main" id="{F10CEA2A-D812-A744-A12B-F27D826135C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73760" y="1923678"/>
            <a:ext cx="1854024" cy="1071522"/>
          </a:xfrm>
          <a:prstGeom prst="rect">
            <a:avLst/>
          </a:prstGeom>
        </p:spPr>
        <p:txBody>
          <a:bodyPr/>
          <a:lstStyle/>
          <a:p>
            <a:pPr marL="0" marR="0" indent="0" algn="l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</a:pPr>
            <a:r>
              <a:rPr lang="fr-FR"/>
              <a:t>Cliquez sur l'icône pour ajouter une image</a:t>
            </a:r>
            <a:endParaRPr lang="fr-FR" dirty="0"/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62137D63-6357-7E46-A2C7-05FDCEFD783C}"/>
              </a:ext>
            </a:extLst>
          </p:cNvPr>
          <p:cNvGrpSpPr/>
          <p:nvPr userDrawn="1"/>
        </p:nvGrpSpPr>
        <p:grpSpPr>
          <a:xfrm>
            <a:off x="702000" y="1851670"/>
            <a:ext cx="1997792" cy="1207934"/>
            <a:chOff x="702000" y="1851670"/>
            <a:chExt cx="1997792" cy="1207934"/>
          </a:xfrm>
        </p:grpSpPr>
        <p:sp>
          <p:nvSpPr>
            <p:cNvPr id="36" name="Forme en L 35">
              <a:extLst>
                <a:ext uri="{FF2B5EF4-FFF2-40B4-BE49-F238E27FC236}">
                  <a16:creationId xmlns:a16="http://schemas.microsoft.com/office/drawing/2014/main" id="{692E31BB-1859-9F45-B854-0D1EDAE17A77}"/>
                </a:ext>
              </a:extLst>
            </p:cNvPr>
            <p:cNvSpPr/>
            <p:nvPr userDrawn="1"/>
          </p:nvSpPr>
          <p:spPr>
            <a:xfrm>
              <a:off x="702000" y="2519544"/>
              <a:ext cx="108012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  <p:sp>
          <p:nvSpPr>
            <p:cNvPr id="12" name="Forme en L 11">
              <a:extLst>
                <a:ext uri="{FF2B5EF4-FFF2-40B4-BE49-F238E27FC236}">
                  <a16:creationId xmlns:a16="http://schemas.microsoft.com/office/drawing/2014/main" id="{48E763F6-BBA8-DB45-9344-52F90C74EB87}"/>
                </a:ext>
              </a:extLst>
            </p:cNvPr>
            <p:cNvSpPr/>
            <p:nvPr userDrawn="1"/>
          </p:nvSpPr>
          <p:spPr>
            <a:xfrm rot="10800000">
              <a:off x="2159792" y="1851670"/>
              <a:ext cx="54000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8100000" algn="tr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</p:grpSp>
      <p:sp>
        <p:nvSpPr>
          <p:cNvPr id="13" name="Espace réservé pour une image  21">
            <a:extLst>
              <a:ext uri="{FF2B5EF4-FFF2-40B4-BE49-F238E27FC236}">
                <a16:creationId xmlns:a16="http://schemas.microsoft.com/office/drawing/2014/main" id="{96AF4764-67DF-D944-BF5F-C21D5163959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275856" y="1923678"/>
            <a:ext cx="1854024" cy="1071522"/>
          </a:xfrm>
          <a:prstGeom prst="rect">
            <a:avLst/>
          </a:prstGeom>
        </p:spPr>
        <p:txBody>
          <a:bodyPr/>
          <a:lstStyle/>
          <a:p>
            <a:pPr marL="0" marR="0" indent="0" algn="l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</a:pPr>
            <a:r>
              <a:rPr lang="fr-FR"/>
              <a:t>Cliquez sur l'icône pour ajouter une image</a:t>
            </a:r>
            <a:endParaRPr lang="fr-FR" dirty="0"/>
          </a:p>
        </p:txBody>
      </p:sp>
      <p:grpSp>
        <p:nvGrpSpPr>
          <p:cNvPr id="3" name="Groupe 2">
            <a:extLst>
              <a:ext uri="{FF2B5EF4-FFF2-40B4-BE49-F238E27FC236}">
                <a16:creationId xmlns:a16="http://schemas.microsoft.com/office/drawing/2014/main" id="{6B22F0F8-15CD-D748-872D-3317CA63DE99}"/>
              </a:ext>
            </a:extLst>
          </p:cNvPr>
          <p:cNvGrpSpPr/>
          <p:nvPr userDrawn="1"/>
        </p:nvGrpSpPr>
        <p:grpSpPr>
          <a:xfrm>
            <a:off x="3204096" y="1851670"/>
            <a:ext cx="1997792" cy="1207934"/>
            <a:chOff x="3204096" y="1851670"/>
            <a:chExt cx="1997792" cy="1207934"/>
          </a:xfrm>
        </p:grpSpPr>
        <p:sp>
          <p:nvSpPr>
            <p:cNvPr id="14" name="Forme en L 13">
              <a:extLst>
                <a:ext uri="{FF2B5EF4-FFF2-40B4-BE49-F238E27FC236}">
                  <a16:creationId xmlns:a16="http://schemas.microsoft.com/office/drawing/2014/main" id="{08C21C4E-1001-5C44-9A79-E2DE50AB58A8}"/>
                </a:ext>
              </a:extLst>
            </p:cNvPr>
            <p:cNvSpPr/>
            <p:nvPr userDrawn="1"/>
          </p:nvSpPr>
          <p:spPr>
            <a:xfrm>
              <a:off x="3204096" y="2519544"/>
              <a:ext cx="108012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  <p:sp>
          <p:nvSpPr>
            <p:cNvPr id="15" name="Forme en L 14">
              <a:extLst>
                <a:ext uri="{FF2B5EF4-FFF2-40B4-BE49-F238E27FC236}">
                  <a16:creationId xmlns:a16="http://schemas.microsoft.com/office/drawing/2014/main" id="{E41437E5-BA6A-1F4E-8009-6F26D78A6651}"/>
                </a:ext>
              </a:extLst>
            </p:cNvPr>
            <p:cNvSpPr/>
            <p:nvPr userDrawn="1"/>
          </p:nvSpPr>
          <p:spPr>
            <a:xfrm rot="10800000">
              <a:off x="4661888" y="1851670"/>
              <a:ext cx="54000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8100000" algn="tr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</p:grpSp>
    </p:spTree>
    <p:extLst>
      <p:ext uri="{BB962C8B-B14F-4D97-AF65-F5344CB8AC3E}">
        <p14:creationId xmlns:p14="http://schemas.microsoft.com/office/powerpoint/2010/main" val="563547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artenai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>
            <a:extLst>
              <a:ext uri="{FF2B5EF4-FFF2-40B4-BE49-F238E27FC236}">
                <a16:creationId xmlns:a16="http://schemas.microsoft.com/office/drawing/2014/main" id="{A029BB69-13B2-3A4F-A48B-7121921D95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Modifiez le texte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563D381-0626-0C41-9942-1F2AE2073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45" name="Espace réservé pour une image  21">
            <a:extLst>
              <a:ext uri="{FF2B5EF4-FFF2-40B4-BE49-F238E27FC236}">
                <a16:creationId xmlns:a16="http://schemas.microsoft.com/office/drawing/2014/main" id="{4152E542-FE35-5D43-96AC-F38EEC1B237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73760" y="1923678"/>
            <a:ext cx="1854024" cy="1071522"/>
          </a:xfrm>
          <a:prstGeom prst="rect">
            <a:avLst/>
          </a:prstGeom>
        </p:spPr>
        <p:txBody>
          <a:bodyPr/>
          <a:lstStyle/>
          <a:p>
            <a:pPr marL="0" marR="0" indent="0" algn="l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</a:pPr>
            <a:r>
              <a:rPr lang="fr-FR"/>
              <a:t>Cliquez sur l'icône pour ajouter une image</a:t>
            </a:r>
            <a:endParaRPr lang="fr-FR" dirty="0"/>
          </a:p>
        </p:txBody>
      </p:sp>
      <p:grpSp>
        <p:nvGrpSpPr>
          <p:cNvPr id="46" name="Groupe 45">
            <a:extLst>
              <a:ext uri="{FF2B5EF4-FFF2-40B4-BE49-F238E27FC236}">
                <a16:creationId xmlns:a16="http://schemas.microsoft.com/office/drawing/2014/main" id="{D9859309-76CF-3742-ADC7-54DCBBF5FC4A}"/>
              </a:ext>
            </a:extLst>
          </p:cNvPr>
          <p:cNvGrpSpPr/>
          <p:nvPr userDrawn="1"/>
        </p:nvGrpSpPr>
        <p:grpSpPr>
          <a:xfrm>
            <a:off x="702000" y="1851670"/>
            <a:ext cx="1997792" cy="1207934"/>
            <a:chOff x="702000" y="1851670"/>
            <a:chExt cx="1997792" cy="1207934"/>
          </a:xfrm>
        </p:grpSpPr>
        <p:sp>
          <p:nvSpPr>
            <p:cNvPr id="47" name="Forme en L 46">
              <a:extLst>
                <a:ext uri="{FF2B5EF4-FFF2-40B4-BE49-F238E27FC236}">
                  <a16:creationId xmlns:a16="http://schemas.microsoft.com/office/drawing/2014/main" id="{34B80036-B319-994F-97DC-6E3ABD82C47E}"/>
                </a:ext>
              </a:extLst>
            </p:cNvPr>
            <p:cNvSpPr/>
            <p:nvPr userDrawn="1"/>
          </p:nvSpPr>
          <p:spPr>
            <a:xfrm>
              <a:off x="702000" y="2519544"/>
              <a:ext cx="108012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  <p:sp>
          <p:nvSpPr>
            <p:cNvPr id="48" name="Forme en L 47">
              <a:extLst>
                <a:ext uri="{FF2B5EF4-FFF2-40B4-BE49-F238E27FC236}">
                  <a16:creationId xmlns:a16="http://schemas.microsoft.com/office/drawing/2014/main" id="{AAD4C992-A334-624E-BC2B-FE0BB61EDFCE}"/>
                </a:ext>
              </a:extLst>
            </p:cNvPr>
            <p:cNvSpPr/>
            <p:nvPr userDrawn="1"/>
          </p:nvSpPr>
          <p:spPr>
            <a:xfrm rot="10800000">
              <a:off x="2159792" y="1851670"/>
              <a:ext cx="54000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8100000" algn="tr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</p:grpSp>
      <p:sp>
        <p:nvSpPr>
          <p:cNvPr id="49" name="Espace réservé pour une image  21">
            <a:extLst>
              <a:ext uri="{FF2B5EF4-FFF2-40B4-BE49-F238E27FC236}">
                <a16:creationId xmlns:a16="http://schemas.microsoft.com/office/drawing/2014/main" id="{B862FD54-AB0E-CD41-B940-867B238A766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275856" y="1923678"/>
            <a:ext cx="1854024" cy="1071522"/>
          </a:xfrm>
          <a:prstGeom prst="rect">
            <a:avLst/>
          </a:prstGeom>
        </p:spPr>
        <p:txBody>
          <a:bodyPr/>
          <a:lstStyle/>
          <a:p>
            <a:pPr marL="0" marR="0" indent="0" algn="l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</a:pPr>
            <a:r>
              <a:rPr lang="fr-FR"/>
              <a:t>Cliquez sur l'icône pour ajouter une image</a:t>
            </a:r>
            <a:endParaRPr lang="fr-FR" dirty="0"/>
          </a:p>
        </p:txBody>
      </p:sp>
      <p:grpSp>
        <p:nvGrpSpPr>
          <p:cNvPr id="50" name="Groupe 49">
            <a:extLst>
              <a:ext uri="{FF2B5EF4-FFF2-40B4-BE49-F238E27FC236}">
                <a16:creationId xmlns:a16="http://schemas.microsoft.com/office/drawing/2014/main" id="{D4E63491-96B1-BC4D-8BB5-4ACBD8F75AE6}"/>
              </a:ext>
            </a:extLst>
          </p:cNvPr>
          <p:cNvGrpSpPr/>
          <p:nvPr userDrawn="1"/>
        </p:nvGrpSpPr>
        <p:grpSpPr>
          <a:xfrm>
            <a:off x="3204096" y="1850400"/>
            <a:ext cx="1997792" cy="1207934"/>
            <a:chOff x="3204096" y="1851670"/>
            <a:chExt cx="1997792" cy="1207934"/>
          </a:xfrm>
        </p:grpSpPr>
        <p:sp>
          <p:nvSpPr>
            <p:cNvPr id="51" name="Forme en L 50">
              <a:extLst>
                <a:ext uri="{FF2B5EF4-FFF2-40B4-BE49-F238E27FC236}">
                  <a16:creationId xmlns:a16="http://schemas.microsoft.com/office/drawing/2014/main" id="{24ECB0EA-EBB3-4F4B-A434-FA474F0A2150}"/>
                </a:ext>
              </a:extLst>
            </p:cNvPr>
            <p:cNvSpPr/>
            <p:nvPr userDrawn="1"/>
          </p:nvSpPr>
          <p:spPr>
            <a:xfrm>
              <a:off x="3204096" y="2519544"/>
              <a:ext cx="108012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  <p:sp>
          <p:nvSpPr>
            <p:cNvPr id="52" name="Forme en L 51">
              <a:extLst>
                <a:ext uri="{FF2B5EF4-FFF2-40B4-BE49-F238E27FC236}">
                  <a16:creationId xmlns:a16="http://schemas.microsoft.com/office/drawing/2014/main" id="{2A14BFE8-7D55-1E48-AD0C-97685849B386}"/>
                </a:ext>
              </a:extLst>
            </p:cNvPr>
            <p:cNvSpPr/>
            <p:nvPr userDrawn="1"/>
          </p:nvSpPr>
          <p:spPr>
            <a:xfrm rot="10800000">
              <a:off x="4661888" y="1851670"/>
              <a:ext cx="54000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8100000" algn="tr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</p:grpSp>
      <p:sp>
        <p:nvSpPr>
          <p:cNvPr id="53" name="Espace réservé pour une image  21">
            <a:extLst>
              <a:ext uri="{FF2B5EF4-FFF2-40B4-BE49-F238E27FC236}">
                <a16:creationId xmlns:a16="http://schemas.microsoft.com/office/drawing/2014/main" id="{8897DC75-83F5-794F-A830-CC460670022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760000" y="1923678"/>
            <a:ext cx="1854024" cy="1071522"/>
          </a:xfrm>
          <a:prstGeom prst="rect">
            <a:avLst/>
          </a:prstGeom>
        </p:spPr>
        <p:txBody>
          <a:bodyPr/>
          <a:lstStyle/>
          <a:p>
            <a:pPr marL="0" marR="0" indent="0" algn="l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</a:pPr>
            <a:r>
              <a:rPr lang="fr-FR"/>
              <a:t>Cliquez sur l'icône pour ajouter une image</a:t>
            </a:r>
            <a:endParaRPr lang="fr-FR" dirty="0"/>
          </a:p>
        </p:txBody>
      </p:sp>
      <p:grpSp>
        <p:nvGrpSpPr>
          <p:cNvPr id="54" name="Groupe 53">
            <a:extLst>
              <a:ext uri="{FF2B5EF4-FFF2-40B4-BE49-F238E27FC236}">
                <a16:creationId xmlns:a16="http://schemas.microsoft.com/office/drawing/2014/main" id="{E976A2CC-5E04-8644-BBE1-2A20A8A547BA}"/>
              </a:ext>
            </a:extLst>
          </p:cNvPr>
          <p:cNvGrpSpPr/>
          <p:nvPr userDrawn="1"/>
        </p:nvGrpSpPr>
        <p:grpSpPr>
          <a:xfrm>
            <a:off x="5688000" y="1851670"/>
            <a:ext cx="1997792" cy="1207934"/>
            <a:chOff x="702000" y="1851670"/>
            <a:chExt cx="1997792" cy="1207934"/>
          </a:xfrm>
        </p:grpSpPr>
        <p:sp>
          <p:nvSpPr>
            <p:cNvPr id="55" name="Forme en L 54">
              <a:extLst>
                <a:ext uri="{FF2B5EF4-FFF2-40B4-BE49-F238E27FC236}">
                  <a16:creationId xmlns:a16="http://schemas.microsoft.com/office/drawing/2014/main" id="{AE834ECE-8511-6442-A5E4-A9D35AEDB0C3}"/>
                </a:ext>
              </a:extLst>
            </p:cNvPr>
            <p:cNvSpPr/>
            <p:nvPr userDrawn="1"/>
          </p:nvSpPr>
          <p:spPr>
            <a:xfrm>
              <a:off x="702000" y="2519544"/>
              <a:ext cx="108012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  <p:sp>
          <p:nvSpPr>
            <p:cNvPr id="56" name="Forme en L 55">
              <a:extLst>
                <a:ext uri="{FF2B5EF4-FFF2-40B4-BE49-F238E27FC236}">
                  <a16:creationId xmlns:a16="http://schemas.microsoft.com/office/drawing/2014/main" id="{0CE266BD-4665-2343-A0AA-549BF8455AB8}"/>
                </a:ext>
              </a:extLst>
            </p:cNvPr>
            <p:cNvSpPr/>
            <p:nvPr userDrawn="1"/>
          </p:nvSpPr>
          <p:spPr>
            <a:xfrm rot="10800000">
              <a:off x="2159792" y="1851670"/>
              <a:ext cx="54000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8100000" algn="tr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</p:grpSp>
    </p:spTree>
    <p:extLst>
      <p:ext uri="{BB962C8B-B14F-4D97-AF65-F5344CB8AC3E}">
        <p14:creationId xmlns:p14="http://schemas.microsoft.com/office/powerpoint/2010/main" val="36589000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artenai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>
            <a:extLst>
              <a:ext uri="{FF2B5EF4-FFF2-40B4-BE49-F238E27FC236}">
                <a16:creationId xmlns:a16="http://schemas.microsoft.com/office/drawing/2014/main" id="{A029BB69-13B2-3A4F-A48B-7121921D95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/>
              <a:t>Modifiez le texte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563D381-0626-0C41-9942-1F2AE2073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46" name="Espace réservé pour une image  21">
            <a:extLst>
              <a:ext uri="{FF2B5EF4-FFF2-40B4-BE49-F238E27FC236}">
                <a16:creationId xmlns:a16="http://schemas.microsoft.com/office/drawing/2014/main" id="{D5F229ED-9A9B-8C46-8381-DFEEF485951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73760" y="1563638"/>
            <a:ext cx="1854024" cy="1071522"/>
          </a:xfrm>
          <a:prstGeom prst="rect">
            <a:avLst/>
          </a:prstGeom>
        </p:spPr>
        <p:txBody>
          <a:bodyPr/>
          <a:lstStyle/>
          <a:p>
            <a:pPr marL="0" marR="0" indent="0" algn="l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</a:pPr>
            <a:r>
              <a:rPr lang="fr-FR"/>
              <a:t>Cliquez sur l'icône pour ajouter une image</a:t>
            </a:r>
            <a:endParaRPr lang="fr-FR" dirty="0"/>
          </a:p>
        </p:txBody>
      </p:sp>
      <p:grpSp>
        <p:nvGrpSpPr>
          <p:cNvPr id="47" name="Groupe 46">
            <a:extLst>
              <a:ext uri="{FF2B5EF4-FFF2-40B4-BE49-F238E27FC236}">
                <a16:creationId xmlns:a16="http://schemas.microsoft.com/office/drawing/2014/main" id="{0A65EB07-D8FE-934E-8A14-1466466F6150}"/>
              </a:ext>
            </a:extLst>
          </p:cNvPr>
          <p:cNvGrpSpPr/>
          <p:nvPr userDrawn="1"/>
        </p:nvGrpSpPr>
        <p:grpSpPr>
          <a:xfrm>
            <a:off x="702000" y="1491630"/>
            <a:ext cx="1997792" cy="1207934"/>
            <a:chOff x="702000" y="1851670"/>
            <a:chExt cx="1997792" cy="1207934"/>
          </a:xfrm>
        </p:grpSpPr>
        <p:sp>
          <p:nvSpPr>
            <p:cNvPr id="48" name="Forme en L 47">
              <a:extLst>
                <a:ext uri="{FF2B5EF4-FFF2-40B4-BE49-F238E27FC236}">
                  <a16:creationId xmlns:a16="http://schemas.microsoft.com/office/drawing/2014/main" id="{0B22E605-5F4F-C34E-9363-E1A66440CF2F}"/>
                </a:ext>
              </a:extLst>
            </p:cNvPr>
            <p:cNvSpPr/>
            <p:nvPr userDrawn="1"/>
          </p:nvSpPr>
          <p:spPr>
            <a:xfrm>
              <a:off x="702000" y="2519544"/>
              <a:ext cx="108012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  <p:sp>
          <p:nvSpPr>
            <p:cNvPr id="49" name="Forme en L 48">
              <a:extLst>
                <a:ext uri="{FF2B5EF4-FFF2-40B4-BE49-F238E27FC236}">
                  <a16:creationId xmlns:a16="http://schemas.microsoft.com/office/drawing/2014/main" id="{865D722D-2314-9C4A-807C-9BC3AFC499CF}"/>
                </a:ext>
              </a:extLst>
            </p:cNvPr>
            <p:cNvSpPr/>
            <p:nvPr userDrawn="1"/>
          </p:nvSpPr>
          <p:spPr>
            <a:xfrm rot="10800000">
              <a:off x="2159792" y="1851670"/>
              <a:ext cx="54000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8100000" algn="tr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</p:grpSp>
      <p:sp>
        <p:nvSpPr>
          <p:cNvPr id="50" name="Espace réservé pour une image  21">
            <a:extLst>
              <a:ext uri="{FF2B5EF4-FFF2-40B4-BE49-F238E27FC236}">
                <a16:creationId xmlns:a16="http://schemas.microsoft.com/office/drawing/2014/main" id="{A72199C2-93E9-494D-801F-CD9AF5B3BAC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275856" y="1563638"/>
            <a:ext cx="1854024" cy="1071522"/>
          </a:xfrm>
          <a:prstGeom prst="rect">
            <a:avLst/>
          </a:prstGeom>
        </p:spPr>
        <p:txBody>
          <a:bodyPr/>
          <a:lstStyle/>
          <a:p>
            <a:pPr marL="0" marR="0" indent="0" algn="l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</a:pPr>
            <a:r>
              <a:rPr lang="fr-FR"/>
              <a:t>Cliquez sur l'icône pour ajouter une image</a:t>
            </a:r>
            <a:endParaRPr lang="fr-FR" dirty="0"/>
          </a:p>
        </p:txBody>
      </p:sp>
      <p:grpSp>
        <p:nvGrpSpPr>
          <p:cNvPr id="51" name="Groupe 50">
            <a:extLst>
              <a:ext uri="{FF2B5EF4-FFF2-40B4-BE49-F238E27FC236}">
                <a16:creationId xmlns:a16="http://schemas.microsoft.com/office/drawing/2014/main" id="{8D38F4BD-0D40-4F46-B626-AC7254CA8C83}"/>
              </a:ext>
            </a:extLst>
          </p:cNvPr>
          <p:cNvGrpSpPr/>
          <p:nvPr userDrawn="1"/>
        </p:nvGrpSpPr>
        <p:grpSpPr>
          <a:xfrm>
            <a:off x="3204096" y="1491630"/>
            <a:ext cx="1997792" cy="1207934"/>
            <a:chOff x="3204096" y="1851670"/>
            <a:chExt cx="1997792" cy="1207934"/>
          </a:xfrm>
        </p:grpSpPr>
        <p:sp>
          <p:nvSpPr>
            <p:cNvPr id="52" name="Forme en L 51">
              <a:extLst>
                <a:ext uri="{FF2B5EF4-FFF2-40B4-BE49-F238E27FC236}">
                  <a16:creationId xmlns:a16="http://schemas.microsoft.com/office/drawing/2014/main" id="{C917B4E7-379E-9D43-B48B-D13AC9CAD149}"/>
                </a:ext>
              </a:extLst>
            </p:cNvPr>
            <p:cNvSpPr/>
            <p:nvPr userDrawn="1"/>
          </p:nvSpPr>
          <p:spPr>
            <a:xfrm>
              <a:off x="3204096" y="2519544"/>
              <a:ext cx="108012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  <p:sp>
          <p:nvSpPr>
            <p:cNvPr id="53" name="Forme en L 52">
              <a:extLst>
                <a:ext uri="{FF2B5EF4-FFF2-40B4-BE49-F238E27FC236}">
                  <a16:creationId xmlns:a16="http://schemas.microsoft.com/office/drawing/2014/main" id="{82854A60-3E5A-DA4B-B6C1-76162660D016}"/>
                </a:ext>
              </a:extLst>
            </p:cNvPr>
            <p:cNvSpPr/>
            <p:nvPr userDrawn="1"/>
          </p:nvSpPr>
          <p:spPr>
            <a:xfrm rot="10800000">
              <a:off x="4661888" y="1851670"/>
              <a:ext cx="54000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8100000" algn="tr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</p:grpSp>
      <p:sp>
        <p:nvSpPr>
          <p:cNvPr id="54" name="Espace réservé pour une image  21">
            <a:extLst>
              <a:ext uri="{FF2B5EF4-FFF2-40B4-BE49-F238E27FC236}">
                <a16:creationId xmlns:a16="http://schemas.microsoft.com/office/drawing/2014/main" id="{CE3C868C-719D-D44F-B265-93E2FEDEFDA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773760" y="3020000"/>
            <a:ext cx="1854024" cy="1071522"/>
          </a:xfrm>
          <a:prstGeom prst="rect">
            <a:avLst/>
          </a:prstGeom>
        </p:spPr>
        <p:txBody>
          <a:bodyPr/>
          <a:lstStyle/>
          <a:p>
            <a:pPr marL="0" marR="0" indent="0" algn="l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</a:pPr>
            <a:r>
              <a:rPr lang="fr-FR"/>
              <a:t>Cliquez sur l'icône pour ajouter une image</a:t>
            </a:r>
            <a:endParaRPr lang="fr-FR" dirty="0"/>
          </a:p>
        </p:txBody>
      </p:sp>
      <p:grpSp>
        <p:nvGrpSpPr>
          <p:cNvPr id="55" name="Groupe 54">
            <a:extLst>
              <a:ext uri="{FF2B5EF4-FFF2-40B4-BE49-F238E27FC236}">
                <a16:creationId xmlns:a16="http://schemas.microsoft.com/office/drawing/2014/main" id="{BDF3F58A-327A-CF49-A911-66C12466D646}"/>
              </a:ext>
            </a:extLst>
          </p:cNvPr>
          <p:cNvGrpSpPr/>
          <p:nvPr userDrawn="1"/>
        </p:nvGrpSpPr>
        <p:grpSpPr>
          <a:xfrm>
            <a:off x="702000" y="2947992"/>
            <a:ext cx="1997792" cy="1207934"/>
            <a:chOff x="702000" y="1851670"/>
            <a:chExt cx="1997792" cy="1207934"/>
          </a:xfrm>
        </p:grpSpPr>
        <p:sp>
          <p:nvSpPr>
            <p:cNvPr id="56" name="Forme en L 55">
              <a:extLst>
                <a:ext uri="{FF2B5EF4-FFF2-40B4-BE49-F238E27FC236}">
                  <a16:creationId xmlns:a16="http://schemas.microsoft.com/office/drawing/2014/main" id="{BB8449F7-CF7C-0B44-A29C-7B0F7B69CF48}"/>
                </a:ext>
              </a:extLst>
            </p:cNvPr>
            <p:cNvSpPr/>
            <p:nvPr userDrawn="1"/>
          </p:nvSpPr>
          <p:spPr>
            <a:xfrm>
              <a:off x="702000" y="2519544"/>
              <a:ext cx="108012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  <p:sp>
          <p:nvSpPr>
            <p:cNvPr id="57" name="Forme en L 56">
              <a:extLst>
                <a:ext uri="{FF2B5EF4-FFF2-40B4-BE49-F238E27FC236}">
                  <a16:creationId xmlns:a16="http://schemas.microsoft.com/office/drawing/2014/main" id="{C57CA7F5-C4A3-864E-83E3-D09ECFF6CF32}"/>
                </a:ext>
              </a:extLst>
            </p:cNvPr>
            <p:cNvSpPr/>
            <p:nvPr userDrawn="1"/>
          </p:nvSpPr>
          <p:spPr>
            <a:xfrm rot="10800000">
              <a:off x="2159792" y="1851670"/>
              <a:ext cx="54000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8100000" algn="tr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</p:grpSp>
      <p:sp>
        <p:nvSpPr>
          <p:cNvPr id="58" name="Espace réservé pour une image  21">
            <a:extLst>
              <a:ext uri="{FF2B5EF4-FFF2-40B4-BE49-F238E27FC236}">
                <a16:creationId xmlns:a16="http://schemas.microsoft.com/office/drawing/2014/main" id="{76065543-5E9D-0F4F-9E5A-95C80CE238B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3275856" y="3020000"/>
            <a:ext cx="1854024" cy="1071522"/>
          </a:xfrm>
          <a:prstGeom prst="rect">
            <a:avLst/>
          </a:prstGeom>
        </p:spPr>
        <p:txBody>
          <a:bodyPr/>
          <a:lstStyle/>
          <a:p>
            <a:pPr marL="0" marR="0" indent="0" algn="l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</a:pPr>
            <a:r>
              <a:rPr lang="fr-FR"/>
              <a:t>Cliquez sur l'icône pour ajouter une image</a:t>
            </a:r>
            <a:endParaRPr lang="fr-FR" dirty="0"/>
          </a:p>
        </p:txBody>
      </p:sp>
      <p:grpSp>
        <p:nvGrpSpPr>
          <p:cNvPr id="59" name="Groupe 58">
            <a:extLst>
              <a:ext uri="{FF2B5EF4-FFF2-40B4-BE49-F238E27FC236}">
                <a16:creationId xmlns:a16="http://schemas.microsoft.com/office/drawing/2014/main" id="{A01AF0FB-1EEC-0243-AA3B-0982EC9E7EBA}"/>
              </a:ext>
            </a:extLst>
          </p:cNvPr>
          <p:cNvGrpSpPr/>
          <p:nvPr userDrawn="1"/>
        </p:nvGrpSpPr>
        <p:grpSpPr>
          <a:xfrm>
            <a:off x="3204096" y="2947992"/>
            <a:ext cx="1997792" cy="1207934"/>
            <a:chOff x="3204096" y="1851670"/>
            <a:chExt cx="1997792" cy="1207934"/>
          </a:xfrm>
        </p:grpSpPr>
        <p:sp>
          <p:nvSpPr>
            <p:cNvPr id="60" name="Forme en L 59">
              <a:extLst>
                <a:ext uri="{FF2B5EF4-FFF2-40B4-BE49-F238E27FC236}">
                  <a16:creationId xmlns:a16="http://schemas.microsoft.com/office/drawing/2014/main" id="{114464DA-EF90-D147-8CD3-DCCDDAD9F31E}"/>
                </a:ext>
              </a:extLst>
            </p:cNvPr>
            <p:cNvSpPr/>
            <p:nvPr userDrawn="1"/>
          </p:nvSpPr>
          <p:spPr>
            <a:xfrm>
              <a:off x="3204096" y="2519544"/>
              <a:ext cx="108012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  <p:sp>
          <p:nvSpPr>
            <p:cNvPr id="61" name="Forme en L 60">
              <a:extLst>
                <a:ext uri="{FF2B5EF4-FFF2-40B4-BE49-F238E27FC236}">
                  <a16:creationId xmlns:a16="http://schemas.microsoft.com/office/drawing/2014/main" id="{A702B66C-F494-694D-AA5D-ECE71AA6C237}"/>
                </a:ext>
              </a:extLst>
            </p:cNvPr>
            <p:cNvSpPr/>
            <p:nvPr userDrawn="1"/>
          </p:nvSpPr>
          <p:spPr>
            <a:xfrm rot="10800000">
              <a:off x="4661888" y="1851670"/>
              <a:ext cx="540000" cy="540060"/>
            </a:xfrm>
            <a:prstGeom prst="corner">
              <a:avLst>
                <a:gd name="adj1" fmla="val 1731"/>
                <a:gd name="adj2" fmla="val 1731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8100000" algn="tr" rotWithShape="0">
                <a:schemeClr val="accent2">
                  <a:alpha val="5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dirty="0" err="1"/>
            </a:p>
          </p:txBody>
        </p:sp>
      </p:grpSp>
    </p:spTree>
    <p:extLst>
      <p:ext uri="{BB962C8B-B14F-4D97-AF65-F5344CB8AC3E}">
        <p14:creationId xmlns:p14="http://schemas.microsoft.com/office/powerpoint/2010/main" val="26728164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use 10 minu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207E8915-FDF6-1746-95BF-8BDAF1A4DC0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‹N°›</a:t>
            </a:fld>
            <a:endParaRPr lang="fr-FR" dirty="0"/>
          </a:p>
        </p:txBody>
      </p:sp>
      <p:grpSp>
        <p:nvGrpSpPr>
          <p:cNvPr id="76" name="Groupe 75">
            <a:extLst>
              <a:ext uri="{FF2B5EF4-FFF2-40B4-BE49-F238E27FC236}">
                <a16:creationId xmlns:a16="http://schemas.microsoft.com/office/drawing/2014/main" id="{E1DFF8BF-A0D2-E446-8088-8F391AD6FBF3}"/>
              </a:ext>
            </a:extLst>
          </p:cNvPr>
          <p:cNvGrpSpPr/>
          <p:nvPr userDrawn="1"/>
        </p:nvGrpSpPr>
        <p:grpSpPr>
          <a:xfrm>
            <a:off x="3275856" y="627534"/>
            <a:ext cx="2283573" cy="2894810"/>
            <a:chOff x="2598305" y="908720"/>
            <a:chExt cx="3197831" cy="4053784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F68A9E5-978D-1E4D-9C62-F3D70E61BB5D}"/>
                </a:ext>
              </a:extLst>
            </p:cNvPr>
            <p:cNvSpPr txBox="1"/>
            <p:nvPr/>
          </p:nvSpPr>
          <p:spPr>
            <a:xfrm>
              <a:off x="3468565" y="2399316"/>
              <a:ext cx="1457316" cy="14222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6000" b="1" dirty="0">
                  <a:solidFill>
                    <a:schemeClr val="accent1"/>
                  </a:solidFill>
                </a:rPr>
                <a:t>10</a:t>
              </a:r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72552A27-2645-FF4D-8BF2-83759985259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1361" y="2184315"/>
              <a:ext cx="96504" cy="229019"/>
            </a:xfrm>
            <a:custGeom>
              <a:avLst/>
              <a:gdLst>
                <a:gd name="connsiteX0" fmla="*/ 0 w 184150"/>
                <a:gd name="connsiteY0" fmla="*/ 0 h 437013"/>
                <a:gd name="connsiteX1" fmla="*/ 92470 w 184150"/>
                <a:gd name="connsiteY1" fmla="*/ 3174 h 437013"/>
                <a:gd name="connsiteX2" fmla="*/ 184150 w 184150"/>
                <a:gd name="connsiteY2" fmla="*/ 10314 h 437013"/>
                <a:gd name="connsiteX3" fmla="*/ 139578 w 184150"/>
                <a:gd name="connsiteY3" fmla="*/ 437013 h 437013"/>
                <a:gd name="connsiteX4" fmla="*/ 0 w 184150"/>
                <a:gd name="connsiteY4" fmla="*/ 429965 h 437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4150" h="437013">
                  <a:moveTo>
                    <a:pt x="0" y="0"/>
                  </a:moveTo>
                  <a:lnTo>
                    <a:pt x="92470" y="3174"/>
                  </a:lnTo>
                  <a:lnTo>
                    <a:pt x="184150" y="10314"/>
                  </a:lnTo>
                  <a:lnTo>
                    <a:pt x="139578" y="437013"/>
                  </a:lnTo>
                  <a:lnTo>
                    <a:pt x="0" y="4299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17F5788B-9D0A-7547-9E62-36594A8632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0341" y="2191802"/>
              <a:ext cx="119821" cy="235542"/>
            </a:xfrm>
            <a:custGeom>
              <a:avLst/>
              <a:gdLst>
                <a:gd name="connsiteX0" fmla="*/ 45293 w 228642"/>
                <a:gd name="connsiteY0" fmla="*/ 0 h 449460"/>
                <a:gd name="connsiteX1" fmla="*/ 136967 w 228642"/>
                <a:gd name="connsiteY1" fmla="*/ 12706 h 449460"/>
                <a:gd name="connsiteX2" fmla="*/ 228642 w 228642"/>
                <a:gd name="connsiteY2" fmla="*/ 29382 h 449460"/>
                <a:gd name="connsiteX3" fmla="*/ 139051 w 228642"/>
                <a:gd name="connsiteY3" fmla="*/ 449460 h 449460"/>
                <a:gd name="connsiteX4" fmla="*/ 0 w 228642"/>
                <a:gd name="connsiteY4" fmla="*/ 428238 h 449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42" h="449460">
                  <a:moveTo>
                    <a:pt x="45293" y="0"/>
                  </a:moveTo>
                  <a:lnTo>
                    <a:pt x="136967" y="12706"/>
                  </a:lnTo>
                  <a:lnTo>
                    <a:pt x="228642" y="29382"/>
                  </a:lnTo>
                  <a:lnTo>
                    <a:pt x="139051" y="449460"/>
                  </a:lnTo>
                  <a:lnTo>
                    <a:pt x="0" y="42823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5B41A48D-1078-1849-869C-FCC5A5D91C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8769" y="2212603"/>
              <a:ext cx="141191" cy="239065"/>
            </a:xfrm>
            <a:custGeom>
              <a:avLst/>
              <a:gdLst>
                <a:gd name="connsiteX0" fmla="*/ 89773 w 269420"/>
                <a:gd name="connsiteY0" fmla="*/ 0 h 456183"/>
                <a:gd name="connsiteX1" fmla="*/ 181186 w 269420"/>
                <a:gd name="connsiteY1" fmla="*/ 21422 h 456183"/>
                <a:gd name="connsiteX2" fmla="*/ 269420 w 269420"/>
                <a:gd name="connsiteY2" fmla="*/ 49190 h 456183"/>
                <a:gd name="connsiteX3" fmla="*/ 136699 w 269420"/>
                <a:gd name="connsiteY3" fmla="*/ 456183 h 456183"/>
                <a:gd name="connsiteX4" fmla="*/ 0 w 269420"/>
                <a:gd name="connsiteY4" fmla="*/ 421035 h 456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420" h="456183">
                  <a:moveTo>
                    <a:pt x="89773" y="0"/>
                  </a:moveTo>
                  <a:lnTo>
                    <a:pt x="181186" y="21422"/>
                  </a:lnTo>
                  <a:lnTo>
                    <a:pt x="269420" y="49190"/>
                  </a:lnTo>
                  <a:lnTo>
                    <a:pt x="136699" y="456183"/>
                  </a:lnTo>
                  <a:lnTo>
                    <a:pt x="0" y="42103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016BC4E4-5027-8C4E-9E7C-8E3C8692388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4869" y="2245879"/>
              <a:ext cx="160732" cy="240487"/>
            </a:xfrm>
            <a:custGeom>
              <a:avLst/>
              <a:gdLst>
                <a:gd name="connsiteX0" fmla="*/ 132876 w 306707"/>
                <a:gd name="connsiteY0" fmla="*/ 0 h 458898"/>
                <a:gd name="connsiteX1" fmla="*/ 220982 w 306707"/>
                <a:gd name="connsiteY1" fmla="*/ 30177 h 458898"/>
                <a:gd name="connsiteX2" fmla="*/ 306707 w 306707"/>
                <a:gd name="connsiteY2" fmla="*/ 65118 h 458898"/>
                <a:gd name="connsiteX3" fmla="*/ 131605 w 306707"/>
                <a:gd name="connsiteY3" fmla="*/ 458898 h 458898"/>
                <a:gd name="connsiteX4" fmla="*/ 122025 w 306707"/>
                <a:gd name="connsiteY4" fmla="*/ 454284 h 458898"/>
                <a:gd name="connsiteX5" fmla="*/ 0 w 306707"/>
                <a:gd name="connsiteY5" fmla="*/ 409622 h 458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6707" h="458898">
                  <a:moveTo>
                    <a:pt x="132876" y="0"/>
                  </a:moveTo>
                  <a:lnTo>
                    <a:pt x="220982" y="30177"/>
                  </a:lnTo>
                  <a:lnTo>
                    <a:pt x="306707" y="65118"/>
                  </a:lnTo>
                  <a:lnTo>
                    <a:pt x="131605" y="458898"/>
                  </a:lnTo>
                  <a:lnTo>
                    <a:pt x="122025" y="454284"/>
                  </a:lnTo>
                  <a:lnTo>
                    <a:pt x="0" y="40962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C7D926E9-AD00-5D41-92C0-81718380741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7472" y="2291636"/>
              <a:ext cx="177945" cy="239087"/>
            </a:xfrm>
            <a:custGeom>
              <a:avLst/>
              <a:gdLst>
                <a:gd name="connsiteX0" fmla="*/ 174749 w 339553"/>
                <a:gd name="connsiteY0" fmla="*/ 0 h 456226"/>
                <a:gd name="connsiteX1" fmla="*/ 258736 w 339553"/>
                <a:gd name="connsiteY1" fmla="*/ 39668 h 456226"/>
                <a:gd name="connsiteX2" fmla="*/ 339553 w 339553"/>
                <a:gd name="connsiteY2" fmla="*/ 84096 h 456226"/>
                <a:gd name="connsiteX3" fmla="*/ 125209 w 339553"/>
                <a:gd name="connsiteY3" fmla="*/ 456226 h 456226"/>
                <a:gd name="connsiteX4" fmla="*/ 104561 w 339553"/>
                <a:gd name="connsiteY4" fmla="*/ 443682 h 456226"/>
                <a:gd name="connsiteX5" fmla="*/ 0 w 339553"/>
                <a:gd name="connsiteY5" fmla="*/ 393312 h 456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9553" h="456226">
                  <a:moveTo>
                    <a:pt x="174749" y="0"/>
                  </a:moveTo>
                  <a:lnTo>
                    <a:pt x="258736" y="39668"/>
                  </a:lnTo>
                  <a:lnTo>
                    <a:pt x="339553" y="84096"/>
                  </a:lnTo>
                  <a:lnTo>
                    <a:pt x="125209" y="456226"/>
                  </a:lnTo>
                  <a:lnTo>
                    <a:pt x="104561" y="443682"/>
                  </a:lnTo>
                  <a:lnTo>
                    <a:pt x="0" y="39331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E97D959C-9135-5045-B585-A3CF3B5855C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5427" y="2348208"/>
              <a:ext cx="194812" cy="236146"/>
            </a:xfrm>
            <a:custGeom>
              <a:avLst/>
              <a:gdLst>
                <a:gd name="connsiteX0" fmla="*/ 216048 w 371741"/>
                <a:gd name="connsiteY0" fmla="*/ 0 h 450613"/>
                <a:gd name="connsiteX1" fmla="*/ 295483 w 371741"/>
                <a:gd name="connsiteY1" fmla="*/ 49213 h 450613"/>
                <a:gd name="connsiteX2" fmla="*/ 371741 w 371741"/>
                <a:gd name="connsiteY2" fmla="*/ 102394 h 450613"/>
                <a:gd name="connsiteX3" fmla="*/ 118526 w 371741"/>
                <a:gd name="connsiteY3" fmla="*/ 450613 h 450613"/>
                <a:gd name="connsiteX4" fmla="*/ 86921 w 371741"/>
                <a:gd name="connsiteY4" fmla="*/ 426979 h 450613"/>
                <a:gd name="connsiteX5" fmla="*/ 0 w 371741"/>
                <a:gd name="connsiteY5" fmla="*/ 374173 h 450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1741" h="450613">
                  <a:moveTo>
                    <a:pt x="216048" y="0"/>
                  </a:moveTo>
                  <a:lnTo>
                    <a:pt x="295483" y="49213"/>
                  </a:lnTo>
                  <a:lnTo>
                    <a:pt x="371741" y="102394"/>
                  </a:lnTo>
                  <a:lnTo>
                    <a:pt x="118526" y="450613"/>
                  </a:lnTo>
                  <a:lnTo>
                    <a:pt x="86921" y="426979"/>
                  </a:lnTo>
                  <a:lnTo>
                    <a:pt x="0" y="37417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2DB85336-8910-0148-9DDC-F6068620C33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8550" y="2417259"/>
              <a:ext cx="208194" cy="228922"/>
            </a:xfrm>
            <a:custGeom>
              <a:avLst/>
              <a:gdLst>
                <a:gd name="connsiteX0" fmla="*/ 253606 w 397275"/>
                <a:gd name="connsiteY0" fmla="*/ 0 h 436827"/>
                <a:gd name="connsiteX1" fmla="*/ 326631 w 397275"/>
                <a:gd name="connsiteY1" fmla="*/ 56356 h 436827"/>
                <a:gd name="connsiteX2" fmla="*/ 397275 w 397275"/>
                <a:gd name="connsiteY2" fmla="*/ 116681 h 436827"/>
                <a:gd name="connsiteX3" fmla="*/ 108971 w 397275"/>
                <a:gd name="connsiteY3" fmla="*/ 436827 h 436827"/>
                <a:gd name="connsiteX4" fmla="*/ 68544 w 397275"/>
                <a:gd name="connsiteY4" fmla="*/ 400085 h 436827"/>
                <a:gd name="connsiteX5" fmla="*/ 0 w 397275"/>
                <a:gd name="connsiteY5" fmla="*/ 348829 h 436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7275" h="436827">
                  <a:moveTo>
                    <a:pt x="253606" y="0"/>
                  </a:moveTo>
                  <a:lnTo>
                    <a:pt x="326631" y="56356"/>
                  </a:lnTo>
                  <a:lnTo>
                    <a:pt x="397275" y="116681"/>
                  </a:lnTo>
                  <a:lnTo>
                    <a:pt x="108971" y="436827"/>
                  </a:lnTo>
                  <a:lnTo>
                    <a:pt x="68544" y="400085"/>
                  </a:lnTo>
                  <a:lnTo>
                    <a:pt x="0" y="34882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D6ED1AE7-7F05-0646-8A57-EF99C5BBCD8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5489" y="2496292"/>
              <a:ext cx="220272" cy="219888"/>
            </a:xfrm>
            <a:custGeom>
              <a:avLst/>
              <a:gdLst>
                <a:gd name="connsiteX0" fmla="*/ 289277 w 420324"/>
                <a:gd name="connsiteY0" fmla="*/ 0 h 419590"/>
                <a:gd name="connsiteX1" fmla="*/ 355992 w 420324"/>
                <a:gd name="connsiteY1" fmla="*/ 63500 h 419590"/>
                <a:gd name="connsiteX2" fmla="*/ 420324 w 420324"/>
                <a:gd name="connsiteY2" fmla="*/ 130969 h 419590"/>
                <a:gd name="connsiteX3" fmla="*/ 99032 w 420324"/>
                <a:gd name="connsiteY3" fmla="*/ 419590 h 419590"/>
                <a:gd name="connsiteX4" fmla="*/ 51096 w 420324"/>
                <a:gd name="connsiteY4" fmla="*/ 366847 h 419590"/>
                <a:gd name="connsiteX5" fmla="*/ 0 w 420324"/>
                <a:gd name="connsiteY5" fmla="*/ 320409 h 419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0324" h="419590">
                  <a:moveTo>
                    <a:pt x="289277" y="0"/>
                  </a:moveTo>
                  <a:lnTo>
                    <a:pt x="355992" y="63500"/>
                  </a:lnTo>
                  <a:lnTo>
                    <a:pt x="420324" y="130969"/>
                  </a:lnTo>
                  <a:lnTo>
                    <a:pt x="99032" y="419590"/>
                  </a:lnTo>
                  <a:lnTo>
                    <a:pt x="51096" y="366847"/>
                  </a:lnTo>
                  <a:lnTo>
                    <a:pt x="0" y="32040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1175A5B6-B28F-B145-948C-672A32C9F257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4861" y="2583646"/>
              <a:ext cx="229104" cy="208896"/>
            </a:xfrm>
            <a:custGeom>
              <a:avLst/>
              <a:gdLst>
                <a:gd name="connsiteX0" fmla="*/ 321351 w 437174"/>
                <a:gd name="connsiteY0" fmla="*/ 0 h 398615"/>
                <a:gd name="connsiteX1" fmla="*/ 380849 w 437174"/>
                <a:gd name="connsiteY1" fmla="*/ 71485 h 398615"/>
                <a:gd name="connsiteX2" fmla="*/ 437174 w 437174"/>
                <a:gd name="connsiteY2" fmla="*/ 144559 h 398615"/>
                <a:gd name="connsiteX3" fmla="*/ 87961 w 437174"/>
                <a:gd name="connsiteY3" fmla="*/ 398615 h 398615"/>
                <a:gd name="connsiteX4" fmla="*/ 36295 w 437174"/>
                <a:gd name="connsiteY4" fmla="*/ 329524 h 398615"/>
                <a:gd name="connsiteX5" fmla="*/ 0 w 437174"/>
                <a:gd name="connsiteY5" fmla="*/ 289589 h 398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7174" h="398615">
                  <a:moveTo>
                    <a:pt x="321351" y="0"/>
                  </a:moveTo>
                  <a:lnTo>
                    <a:pt x="380849" y="71485"/>
                  </a:lnTo>
                  <a:lnTo>
                    <a:pt x="437174" y="144559"/>
                  </a:lnTo>
                  <a:lnTo>
                    <a:pt x="87961" y="398615"/>
                  </a:lnTo>
                  <a:lnTo>
                    <a:pt x="36295" y="329524"/>
                  </a:lnTo>
                  <a:lnTo>
                    <a:pt x="0" y="28958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D0F71AE2-98EC-7748-99C6-17CD06CA47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6790" y="2680982"/>
              <a:ext cx="235393" cy="194948"/>
            </a:xfrm>
            <a:custGeom>
              <a:avLst/>
              <a:gdLst>
                <a:gd name="connsiteX0" fmla="*/ 348475 w 449177"/>
                <a:gd name="connsiteY0" fmla="*/ 0 h 371997"/>
                <a:gd name="connsiteX1" fmla="*/ 400809 w 449177"/>
                <a:gd name="connsiteY1" fmla="*/ 77728 h 371997"/>
                <a:gd name="connsiteX2" fmla="*/ 449177 w 449177"/>
                <a:gd name="connsiteY2" fmla="*/ 157043 h 371997"/>
                <a:gd name="connsiteX3" fmla="*/ 76436 w 449177"/>
                <a:gd name="connsiteY3" fmla="*/ 371997 h 371997"/>
                <a:gd name="connsiteX4" fmla="*/ 22992 w 449177"/>
                <a:gd name="connsiteY4" fmla="*/ 284026 h 371997"/>
                <a:gd name="connsiteX5" fmla="*/ 0 w 449177"/>
                <a:gd name="connsiteY5" fmla="*/ 253278 h 371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9177" h="371997">
                  <a:moveTo>
                    <a:pt x="348475" y="0"/>
                  </a:moveTo>
                  <a:lnTo>
                    <a:pt x="400809" y="77728"/>
                  </a:lnTo>
                  <a:lnTo>
                    <a:pt x="449177" y="157043"/>
                  </a:lnTo>
                  <a:lnTo>
                    <a:pt x="76436" y="371997"/>
                  </a:lnTo>
                  <a:lnTo>
                    <a:pt x="22992" y="284026"/>
                  </a:lnTo>
                  <a:lnTo>
                    <a:pt x="0" y="25327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7C7B4A71-B05C-6949-9655-0DEEBCD5308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0423" y="2784975"/>
              <a:ext cx="239996" cy="179138"/>
            </a:xfrm>
            <a:custGeom>
              <a:avLst/>
              <a:gdLst>
                <a:gd name="connsiteX0" fmla="*/ 374575 w 457959"/>
                <a:gd name="connsiteY0" fmla="*/ 0 h 341831"/>
                <a:gd name="connsiteX1" fmla="*/ 418252 w 457959"/>
                <a:gd name="connsiteY1" fmla="*/ 81830 h 341831"/>
                <a:gd name="connsiteX2" fmla="*/ 457959 w 457959"/>
                <a:gd name="connsiteY2" fmla="*/ 166042 h 341831"/>
                <a:gd name="connsiteX3" fmla="*/ 62981 w 457959"/>
                <a:gd name="connsiteY3" fmla="*/ 341831 h 341831"/>
                <a:gd name="connsiteX4" fmla="*/ 11897 w 457959"/>
                <a:gd name="connsiteY4" fmla="*/ 235786 h 341831"/>
                <a:gd name="connsiteX5" fmla="*/ 0 w 457959"/>
                <a:gd name="connsiteY5" fmla="*/ 216203 h 341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7959" h="341831">
                  <a:moveTo>
                    <a:pt x="374575" y="0"/>
                  </a:moveTo>
                  <a:lnTo>
                    <a:pt x="418252" y="81830"/>
                  </a:lnTo>
                  <a:lnTo>
                    <a:pt x="457959" y="166042"/>
                  </a:lnTo>
                  <a:lnTo>
                    <a:pt x="62981" y="341831"/>
                  </a:lnTo>
                  <a:lnTo>
                    <a:pt x="11897" y="235786"/>
                  </a:lnTo>
                  <a:lnTo>
                    <a:pt x="0" y="21620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29279A76-B22B-E44C-B724-60D66579A12C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4848" y="2896454"/>
              <a:ext cx="240496" cy="160089"/>
            </a:xfrm>
            <a:custGeom>
              <a:avLst/>
              <a:gdLst>
                <a:gd name="connsiteX0" fmla="*/ 391508 w 458913"/>
                <a:gd name="connsiteY0" fmla="*/ 0 h 305483"/>
                <a:gd name="connsiteX1" fmla="*/ 427986 w 458913"/>
                <a:gd name="connsiteY1" fmla="*/ 85631 h 305483"/>
                <a:gd name="connsiteX2" fmla="*/ 458913 w 458913"/>
                <a:gd name="connsiteY2" fmla="*/ 172054 h 305483"/>
                <a:gd name="connsiteX3" fmla="*/ 48921 w 458913"/>
                <a:gd name="connsiteY3" fmla="*/ 305483 h 305483"/>
                <a:gd name="connsiteX4" fmla="*/ 3836 w 458913"/>
                <a:gd name="connsiteY4" fmla="*/ 182301 h 305483"/>
                <a:gd name="connsiteX5" fmla="*/ 0 w 458913"/>
                <a:gd name="connsiteY5" fmla="*/ 174338 h 3054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8913" h="305483">
                  <a:moveTo>
                    <a:pt x="391508" y="0"/>
                  </a:moveTo>
                  <a:lnTo>
                    <a:pt x="427986" y="85631"/>
                  </a:lnTo>
                  <a:lnTo>
                    <a:pt x="458913" y="172054"/>
                  </a:lnTo>
                  <a:lnTo>
                    <a:pt x="48921" y="305483"/>
                  </a:lnTo>
                  <a:lnTo>
                    <a:pt x="3836" y="182301"/>
                  </a:lnTo>
                  <a:lnTo>
                    <a:pt x="0" y="17433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BE377C7B-2676-DB4F-A5BD-73B62678B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9492" y="3012093"/>
              <a:ext cx="239129" cy="140421"/>
            </a:xfrm>
            <a:custGeom>
              <a:avLst/>
              <a:gdLst>
                <a:gd name="connsiteX0" fmla="*/ 409452 w 456305"/>
                <a:gd name="connsiteY0" fmla="*/ 0 h 267951"/>
                <a:gd name="connsiteX1" fmla="*/ 434864 w 456305"/>
                <a:gd name="connsiteY1" fmla="*/ 88234 h 267951"/>
                <a:gd name="connsiteX2" fmla="*/ 456305 w 456305"/>
                <a:gd name="connsiteY2" fmla="*/ 178058 h 267951"/>
                <a:gd name="connsiteX3" fmla="*/ 34711 w 456305"/>
                <a:gd name="connsiteY3" fmla="*/ 267951 h 267951"/>
                <a:gd name="connsiteX4" fmla="*/ 0 w 456305"/>
                <a:gd name="connsiteY4" fmla="*/ 132953 h 267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6305" h="267951">
                  <a:moveTo>
                    <a:pt x="409452" y="0"/>
                  </a:moveTo>
                  <a:lnTo>
                    <a:pt x="434864" y="88234"/>
                  </a:lnTo>
                  <a:lnTo>
                    <a:pt x="456305" y="178058"/>
                  </a:lnTo>
                  <a:lnTo>
                    <a:pt x="34711" y="267951"/>
                  </a:lnTo>
                  <a:lnTo>
                    <a:pt x="0" y="13295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96DB9A8F-CA85-2F48-8598-4F698229298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3516" y="3131061"/>
              <a:ext cx="235903" cy="119816"/>
            </a:xfrm>
            <a:custGeom>
              <a:avLst/>
              <a:gdLst>
                <a:gd name="connsiteX0" fmla="*/ 421561 w 450149"/>
                <a:gd name="connsiteY0" fmla="*/ 0 h 228633"/>
                <a:gd name="connsiteX1" fmla="*/ 439826 w 450149"/>
                <a:gd name="connsiteY1" fmla="*/ 91085 h 228633"/>
                <a:gd name="connsiteX2" fmla="*/ 450149 w 450149"/>
                <a:gd name="connsiteY2" fmla="*/ 183754 h 228633"/>
                <a:gd name="connsiteX3" fmla="*/ 21237 w 450149"/>
                <a:gd name="connsiteY3" fmla="*/ 228633 h 228633"/>
                <a:gd name="connsiteX4" fmla="*/ 0 w 450149"/>
                <a:gd name="connsiteY4" fmla="*/ 89481 h 2286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0149" h="228633">
                  <a:moveTo>
                    <a:pt x="421561" y="0"/>
                  </a:moveTo>
                  <a:lnTo>
                    <a:pt x="439826" y="91085"/>
                  </a:lnTo>
                  <a:lnTo>
                    <a:pt x="450149" y="183754"/>
                  </a:lnTo>
                  <a:lnTo>
                    <a:pt x="21237" y="228633"/>
                  </a:lnTo>
                  <a:lnTo>
                    <a:pt x="0" y="8948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93B58CD2-D8A2-CD46-9861-F8E2DA4BB6F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7510" y="3253355"/>
              <a:ext cx="229397" cy="97336"/>
            </a:xfrm>
            <a:custGeom>
              <a:avLst/>
              <a:gdLst>
                <a:gd name="connsiteX0" fmla="*/ 429008 w 437735"/>
                <a:gd name="connsiteY0" fmla="*/ 0 h 185737"/>
                <a:gd name="connsiteX1" fmla="*/ 436942 w 437735"/>
                <a:gd name="connsiteY1" fmla="*/ 92869 h 185737"/>
                <a:gd name="connsiteX2" fmla="*/ 437735 w 437735"/>
                <a:gd name="connsiteY2" fmla="*/ 185737 h 185737"/>
                <a:gd name="connsiteX3" fmla="*/ 7097 w 437735"/>
                <a:gd name="connsiteY3" fmla="*/ 185737 h 185737"/>
                <a:gd name="connsiteX4" fmla="*/ 0 w 437735"/>
                <a:gd name="connsiteY4" fmla="*/ 45199 h 185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7735" h="185737">
                  <a:moveTo>
                    <a:pt x="429008" y="0"/>
                  </a:moveTo>
                  <a:lnTo>
                    <a:pt x="436942" y="92869"/>
                  </a:lnTo>
                  <a:lnTo>
                    <a:pt x="437735" y="185737"/>
                  </a:lnTo>
                  <a:lnTo>
                    <a:pt x="7097" y="185737"/>
                  </a:lnTo>
                  <a:lnTo>
                    <a:pt x="0" y="4519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9D5316F3-758D-E241-BB86-7D9C3C5FC16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7500" y="3377314"/>
              <a:ext cx="229407" cy="96504"/>
            </a:xfrm>
            <a:custGeom>
              <a:avLst/>
              <a:gdLst>
                <a:gd name="connsiteX0" fmla="*/ 7036 w 437754"/>
                <a:gd name="connsiteY0" fmla="*/ 0 h 184150"/>
                <a:gd name="connsiteX1" fmla="*/ 437754 w 437754"/>
                <a:gd name="connsiteY1" fmla="*/ 0 h 184150"/>
                <a:gd name="connsiteX2" fmla="*/ 436961 w 437754"/>
                <a:gd name="connsiteY2" fmla="*/ 92470 h 184150"/>
                <a:gd name="connsiteX3" fmla="*/ 429027 w 437754"/>
                <a:gd name="connsiteY3" fmla="*/ 184150 h 184150"/>
                <a:gd name="connsiteX4" fmla="*/ 0 w 437754"/>
                <a:gd name="connsiteY4" fmla="*/ 139335 h 184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7754" h="184150">
                  <a:moveTo>
                    <a:pt x="7036" y="0"/>
                  </a:moveTo>
                  <a:lnTo>
                    <a:pt x="437754" y="0"/>
                  </a:lnTo>
                  <a:lnTo>
                    <a:pt x="436961" y="92470"/>
                  </a:lnTo>
                  <a:lnTo>
                    <a:pt x="429027" y="184150"/>
                  </a:lnTo>
                  <a:lnTo>
                    <a:pt x="0" y="13933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395CD7C8-1F42-124C-BC80-EA3B0DE8BB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3516" y="3476453"/>
              <a:ext cx="235903" cy="119659"/>
            </a:xfrm>
            <a:custGeom>
              <a:avLst/>
              <a:gdLst>
                <a:gd name="connsiteX0" fmla="*/ 21192 w 450149"/>
                <a:gd name="connsiteY0" fmla="*/ 0 h 228334"/>
                <a:gd name="connsiteX1" fmla="*/ 450149 w 450149"/>
                <a:gd name="connsiteY1" fmla="*/ 44981 h 228334"/>
                <a:gd name="connsiteX2" fmla="*/ 439826 w 450149"/>
                <a:gd name="connsiteY2" fmla="*/ 138252 h 228334"/>
                <a:gd name="connsiteX3" fmla="*/ 421561 w 450149"/>
                <a:gd name="connsiteY3" fmla="*/ 228334 h 228334"/>
                <a:gd name="connsiteX4" fmla="*/ 0 w 450149"/>
                <a:gd name="connsiteY4" fmla="*/ 138853 h 228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0149" h="228334">
                  <a:moveTo>
                    <a:pt x="21192" y="0"/>
                  </a:moveTo>
                  <a:lnTo>
                    <a:pt x="450149" y="44981"/>
                  </a:lnTo>
                  <a:lnTo>
                    <a:pt x="439826" y="138252"/>
                  </a:lnTo>
                  <a:lnTo>
                    <a:pt x="421561" y="228334"/>
                  </a:lnTo>
                  <a:lnTo>
                    <a:pt x="0" y="13885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3DCEB063-DC9E-EF4C-88F8-B8238195A4D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9294" y="3575449"/>
              <a:ext cx="239326" cy="140464"/>
            </a:xfrm>
            <a:custGeom>
              <a:avLst/>
              <a:gdLst>
                <a:gd name="connsiteX0" fmla="*/ 34701 w 456682"/>
                <a:gd name="connsiteY0" fmla="*/ 0 h 268033"/>
                <a:gd name="connsiteX1" fmla="*/ 456682 w 456682"/>
                <a:gd name="connsiteY1" fmla="*/ 89975 h 268033"/>
                <a:gd name="connsiteX2" fmla="*/ 435241 w 456682"/>
                <a:gd name="connsiteY2" fmla="*/ 179799 h 268033"/>
                <a:gd name="connsiteX3" fmla="*/ 409829 w 456682"/>
                <a:gd name="connsiteY3" fmla="*/ 268033 h 268033"/>
                <a:gd name="connsiteX4" fmla="*/ 0 w 456682"/>
                <a:gd name="connsiteY4" fmla="*/ 134958 h 2680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6682" h="268033">
                  <a:moveTo>
                    <a:pt x="34701" y="0"/>
                  </a:moveTo>
                  <a:lnTo>
                    <a:pt x="456682" y="89975"/>
                  </a:lnTo>
                  <a:lnTo>
                    <a:pt x="435241" y="179799"/>
                  </a:lnTo>
                  <a:lnTo>
                    <a:pt x="409829" y="268033"/>
                  </a:lnTo>
                  <a:lnTo>
                    <a:pt x="0" y="13495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9E532801-CD74-7C47-AD09-87F4BC3E3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4517" y="3670743"/>
              <a:ext cx="240826" cy="160807"/>
            </a:xfrm>
            <a:custGeom>
              <a:avLst/>
              <a:gdLst>
                <a:gd name="connsiteX0" fmla="*/ 49471 w 459543"/>
                <a:gd name="connsiteY0" fmla="*/ 0 h 306853"/>
                <a:gd name="connsiteX1" fmla="*/ 459543 w 459543"/>
                <a:gd name="connsiteY1" fmla="*/ 133022 h 306853"/>
                <a:gd name="connsiteX2" fmla="*/ 428616 w 459543"/>
                <a:gd name="connsiteY2" fmla="*/ 221128 h 306853"/>
                <a:gd name="connsiteX3" fmla="*/ 392138 w 459543"/>
                <a:gd name="connsiteY3" fmla="*/ 306853 h 306853"/>
                <a:gd name="connsiteX4" fmla="*/ 0 w 459543"/>
                <a:gd name="connsiteY4" fmla="*/ 132235 h 306853"/>
                <a:gd name="connsiteX5" fmla="*/ 4466 w 459543"/>
                <a:gd name="connsiteY5" fmla="*/ 122964 h 306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9543" h="306853">
                  <a:moveTo>
                    <a:pt x="49471" y="0"/>
                  </a:moveTo>
                  <a:lnTo>
                    <a:pt x="459543" y="133022"/>
                  </a:lnTo>
                  <a:lnTo>
                    <a:pt x="428616" y="221128"/>
                  </a:lnTo>
                  <a:lnTo>
                    <a:pt x="392138" y="306853"/>
                  </a:lnTo>
                  <a:lnTo>
                    <a:pt x="0" y="132235"/>
                  </a:lnTo>
                  <a:lnTo>
                    <a:pt x="4466" y="12296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2290707C-5F21-3B4D-BDAA-259A3508EE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0332" y="3763325"/>
              <a:ext cx="240086" cy="178874"/>
            </a:xfrm>
            <a:custGeom>
              <a:avLst/>
              <a:gdLst>
                <a:gd name="connsiteX0" fmla="*/ 62913 w 458133"/>
                <a:gd name="connsiteY0" fmla="*/ 0 h 341327"/>
                <a:gd name="connsiteX1" fmla="*/ 458133 w 458133"/>
                <a:gd name="connsiteY1" fmla="*/ 175582 h 341327"/>
                <a:gd name="connsiteX2" fmla="*/ 418426 w 458133"/>
                <a:gd name="connsiteY2" fmla="*/ 259644 h 341327"/>
                <a:gd name="connsiteX3" fmla="*/ 374749 w 458133"/>
                <a:gd name="connsiteY3" fmla="*/ 341327 h 341327"/>
                <a:gd name="connsiteX4" fmla="*/ 0 w 458133"/>
                <a:gd name="connsiteY4" fmla="*/ 125411 h 341327"/>
                <a:gd name="connsiteX5" fmla="*/ 12071 w 458133"/>
                <a:gd name="connsiteY5" fmla="*/ 105542 h 341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8133" h="341327">
                  <a:moveTo>
                    <a:pt x="62913" y="0"/>
                  </a:moveTo>
                  <a:lnTo>
                    <a:pt x="458133" y="175582"/>
                  </a:lnTo>
                  <a:lnTo>
                    <a:pt x="418426" y="259644"/>
                  </a:lnTo>
                  <a:lnTo>
                    <a:pt x="374749" y="341327"/>
                  </a:lnTo>
                  <a:lnTo>
                    <a:pt x="0" y="125411"/>
                  </a:lnTo>
                  <a:lnTo>
                    <a:pt x="12071" y="10554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C6B1CE91-0DEB-F340-AAE7-DB5F97BD0D5C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6887" y="3851491"/>
              <a:ext cx="235295" cy="194700"/>
            </a:xfrm>
            <a:custGeom>
              <a:avLst/>
              <a:gdLst>
                <a:gd name="connsiteX0" fmla="*/ 75963 w 448990"/>
                <a:gd name="connsiteY0" fmla="*/ 0 h 371526"/>
                <a:gd name="connsiteX1" fmla="*/ 448990 w 448990"/>
                <a:gd name="connsiteY1" fmla="*/ 215833 h 371526"/>
                <a:gd name="connsiteX2" fmla="*/ 400622 w 448990"/>
                <a:gd name="connsiteY2" fmla="*/ 295268 h 371526"/>
                <a:gd name="connsiteX3" fmla="*/ 348288 w 448990"/>
                <a:gd name="connsiteY3" fmla="*/ 371526 h 371526"/>
                <a:gd name="connsiteX4" fmla="*/ 0 w 448990"/>
                <a:gd name="connsiteY4" fmla="*/ 117999 h 371526"/>
                <a:gd name="connsiteX5" fmla="*/ 22805 w 448990"/>
                <a:gd name="connsiteY5" fmla="*/ 87501 h 371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8990" h="371526">
                  <a:moveTo>
                    <a:pt x="75963" y="0"/>
                  </a:moveTo>
                  <a:lnTo>
                    <a:pt x="448990" y="215833"/>
                  </a:lnTo>
                  <a:lnTo>
                    <a:pt x="400622" y="295268"/>
                  </a:lnTo>
                  <a:lnTo>
                    <a:pt x="348288" y="371526"/>
                  </a:lnTo>
                  <a:lnTo>
                    <a:pt x="0" y="117999"/>
                  </a:lnTo>
                  <a:lnTo>
                    <a:pt x="22805" y="8750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E27EDDBD-7316-7449-8B44-CAB6FBB11C1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5174" y="3934633"/>
              <a:ext cx="228789" cy="208063"/>
            </a:xfrm>
            <a:custGeom>
              <a:avLst/>
              <a:gdLst>
                <a:gd name="connsiteX0" fmla="*/ 87360 w 436574"/>
                <a:gd name="connsiteY0" fmla="*/ 0 h 397026"/>
                <a:gd name="connsiteX1" fmla="*/ 436574 w 436574"/>
                <a:gd name="connsiteY1" fmla="*/ 254056 h 397026"/>
                <a:gd name="connsiteX2" fmla="*/ 380249 w 436574"/>
                <a:gd name="connsiteY2" fmla="*/ 327129 h 397026"/>
                <a:gd name="connsiteX3" fmla="*/ 320751 w 436574"/>
                <a:gd name="connsiteY3" fmla="*/ 397026 h 397026"/>
                <a:gd name="connsiteX4" fmla="*/ 0 w 436574"/>
                <a:gd name="connsiteY4" fmla="*/ 108365 h 397026"/>
                <a:gd name="connsiteX5" fmla="*/ 35695 w 436574"/>
                <a:gd name="connsiteY5" fmla="*/ 69090 h 397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6574" h="397026">
                  <a:moveTo>
                    <a:pt x="87360" y="0"/>
                  </a:moveTo>
                  <a:lnTo>
                    <a:pt x="436574" y="254056"/>
                  </a:lnTo>
                  <a:lnTo>
                    <a:pt x="380249" y="327129"/>
                  </a:lnTo>
                  <a:lnTo>
                    <a:pt x="320751" y="397026"/>
                  </a:lnTo>
                  <a:lnTo>
                    <a:pt x="0" y="108365"/>
                  </a:lnTo>
                  <a:lnTo>
                    <a:pt x="35695" y="690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E67AB988-7B4D-664F-AA7B-A60F7DC30E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5277" y="4011194"/>
              <a:ext cx="220484" cy="220520"/>
            </a:xfrm>
            <a:custGeom>
              <a:avLst/>
              <a:gdLst>
                <a:gd name="connsiteX0" fmla="*/ 99088 w 420727"/>
                <a:gd name="connsiteY0" fmla="*/ 0 h 420795"/>
                <a:gd name="connsiteX1" fmla="*/ 420727 w 420727"/>
                <a:gd name="connsiteY1" fmla="*/ 289669 h 420795"/>
                <a:gd name="connsiteX2" fmla="*/ 356395 w 420727"/>
                <a:gd name="connsiteY2" fmla="*/ 357219 h 420795"/>
                <a:gd name="connsiteX3" fmla="*/ 289680 w 420727"/>
                <a:gd name="connsiteY3" fmla="*/ 420795 h 420795"/>
                <a:gd name="connsiteX4" fmla="*/ 0 w 420727"/>
                <a:gd name="connsiteY4" fmla="*/ 99166 h 420795"/>
                <a:gd name="connsiteX5" fmla="*/ 51499 w 420727"/>
                <a:gd name="connsiteY5" fmla="*/ 52361 h 4207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0727" h="420795">
                  <a:moveTo>
                    <a:pt x="99088" y="0"/>
                  </a:moveTo>
                  <a:lnTo>
                    <a:pt x="420727" y="289669"/>
                  </a:lnTo>
                  <a:lnTo>
                    <a:pt x="356395" y="357219"/>
                  </a:lnTo>
                  <a:lnTo>
                    <a:pt x="289680" y="420795"/>
                  </a:lnTo>
                  <a:lnTo>
                    <a:pt x="0" y="99166"/>
                  </a:lnTo>
                  <a:lnTo>
                    <a:pt x="51499" y="5236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D71A5FC2-4A47-0448-8F2E-A7AC0C3A372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8255" y="4081147"/>
              <a:ext cx="208490" cy="229600"/>
            </a:xfrm>
            <a:custGeom>
              <a:avLst/>
              <a:gdLst>
                <a:gd name="connsiteX0" fmla="*/ 109214 w 397840"/>
                <a:gd name="connsiteY0" fmla="*/ 0 h 438122"/>
                <a:gd name="connsiteX1" fmla="*/ 397840 w 397840"/>
                <a:gd name="connsiteY1" fmla="*/ 320712 h 438122"/>
                <a:gd name="connsiteX2" fmla="*/ 327196 w 397840"/>
                <a:gd name="connsiteY2" fmla="*/ 381004 h 438122"/>
                <a:gd name="connsiteX3" fmla="*/ 254171 w 397840"/>
                <a:gd name="connsiteY3" fmla="*/ 438122 h 438122"/>
                <a:gd name="connsiteX4" fmla="*/ 0 w 397840"/>
                <a:gd name="connsiteY4" fmla="*/ 88129 h 438122"/>
                <a:gd name="connsiteX5" fmla="*/ 69109 w 397840"/>
                <a:gd name="connsiteY5" fmla="*/ 36450 h 43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7840" h="438122">
                  <a:moveTo>
                    <a:pt x="109214" y="0"/>
                  </a:moveTo>
                  <a:lnTo>
                    <a:pt x="397840" y="320712"/>
                  </a:lnTo>
                  <a:lnTo>
                    <a:pt x="327196" y="381004"/>
                  </a:lnTo>
                  <a:lnTo>
                    <a:pt x="254171" y="438122"/>
                  </a:lnTo>
                  <a:lnTo>
                    <a:pt x="0" y="88129"/>
                  </a:lnTo>
                  <a:lnTo>
                    <a:pt x="69109" y="3645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B9235364-96C9-984D-BFE8-801636006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5610" y="4142906"/>
              <a:ext cx="194631" cy="235228"/>
            </a:xfrm>
            <a:custGeom>
              <a:avLst/>
              <a:gdLst>
                <a:gd name="connsiteX0" fmla="*/ 117959 w 371393"/>
                <a:gd name="connsiteY0" fmla="*/ 0 h 448861"/>
                <a:gd name="connsiteX1" fmla="*/ 371393 w 371393"/>
                <a:gd name="connsiteY1" fmla="*/ 348159 h 448861"/>
                <a:gd name="connsiteX2" fmla="*/ 295135 w 371393"/>
                <a:gd name="connsiteY2" fmla="*/ 399700 h 448861"/>
                <a:gd name="connsiteX3" fmla="*/ 215700 w 371393"/>
                <a:gd name="connsiteY3" fmla="*/ 448861 h 448861"/>
                <a:gd name="connsiteX4" fmla="*/ 0 w 371393"/>
                <a:gd name="connsiteY4" fmla="*/ 76065 h 448861"/>
                <a:gd name="connsiteX5" fmla="*/ 86573 w 371393"/>
                <a:gd name="connsiteY5" fmla="*/ 23470 h 4488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1393" h="448861">
                  <a:moveTo>
                    <a:pt x="117959" y="0"/>
                  </a:moveTo>
                  <a:lnTo>
                    <a:pt x="371393" y="348159"/>
                  </a:lnTo>
                  <a:lnTo>
                    <a:pt x="295135" y="399700"/>
                  </a:lnTo>
                  <a:lnTo>
                    <a:pt x="215700" y="448861"/>
                  </a:lnTo>
                  <a:lnTo>
                    <a:pt x="0" y="76065"/>
                  </a:lnTo>
                  <a:lnTo>
                    <a:pt x="86573" y="2347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CAE5AD76-80E0-814F-8B22-ED28A8CAB4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7472" y="4196450"/>
              <a:ext cx="177945" cy="239087"/>
            </a:xfrm>
            <a:custGeom>
              <a:avLst/>
              <a:gdLst>
                <a:gd name="connsiteX0" fmla="*/ 125209 w 339553"/>
                <a:gd name="connsiteY0" fmla="*/ 0 h 456226"/>
                <a:gd name="connsiteX1" fmla="*/ 339553 w 339553"/>
                <a:gd name="connsiteY1" fmla="*/ 372130 h 456226"/>
                <a:gd name="connsiteX2" fmla="*/ 258736 w 339553"/>
                <a:gd name="connsiteY2" fmla="*/ 416558 h 456226"/>
                <a:gd name="connsiteX3" fmla="*/ 174749 w 339553"/>
                <a:gd name="connsiteY3" fmla="*/ 456226 h 456226"/>
                <a:gd name="connsiteX4" fmla="*/ 0 w 339553"/>
                <a:gd name="connsiteY4" fmla="*/ 62914 h 456226"/>
                <a:gd name="connsiteX5" fmla="*/ 104561 w 339553"/>
                <a:gd name="connsiteY5" fmla="*/ 12545 h 456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9553" h="456226">
                  <a:moveTo>
                    <a:pt x="125209" y="0"/>
                  </a:moveTo>
                  <a:lnTo>
                    <a:pt x="339553" y="372130"/>
                  </a:lnTo>
                  <a:lnTo>
                    <a:pt x="258736" y="416558"/>
                  </a:lnTo>
                  <a:lnTo>
                    <a:pt x="174749" y="456226"/>
                  </a:lnTo>
                  <a:lnTo>
                    <a:pt x="0" y="62914"/>
                  </a:lnTo>
                  <a:lnTo>
                    <a:pt x="104561" y="1254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A61B673B-AA97-F845-85B6-20880C40E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4809" y="4240736"/>
              <a:ext cx="160790" cy="240558"/>
            </a:xfrm>
            <a:custGeom>
              <a:avLst/>
              <a:gdLst>
                <a:gd name="connsiteX0" fmla="*/ 131999 w 306819"/>
                <a:gd name="connsiteY0" fmla="*/ 0 h 459034"/>
                <a:gd name="connsiteX1" fmla="*/ 306819 w 306819"/>
                <a:gd name="connsiteY1" fmla="*/ 392391 h 459034"/>
                <a:gd name="connsiteX2" fmla="*/ 221094 w 306819"/>
                <a:gd name="connsiteY2" fmla="*/ 428886 h 459034"/>
                <a:gd name="connsiteX3" fmla="*/ 132988 w 306819"/>
                <a:gd name="connsiteY3" fmla="*/ 459034 h 459034"/>
                <a:gd name="connsiteX4" fmla="*/ 0 w 306819"/>
                <a:gd name="connsiteY4" fmla="*/ 49454 h 459034"/>
                <a:gd name="connsiteX5" fmla="*/ 122137 w 306819"/>
                <a:gd name="connsiteY5" fmla="*/ 4751 h 459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6819" h="459034">
                  <a:moveTo>
                    <a:pt x="131999" y="0"/>
                  </a:moveTo>
                  <a:lnTo>
                    <a:pt x="306819" y="392391"/>
                  </a:lnTo>
                  <a:lnTo>
                    <a:pt x="221094" y="428886"/>
                  </a:lnTo>
                  <a:lnTo>
                    <a:pt x="132988" y="459034"/>
                  </a:lnTo>
                  <a:lnTo>
                    <a:pt x="0" y="49454"/>
                  </a:lnTo>
                  <a:lnTo>
                    <a:pt x="122137" y="475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838F5F9D-D391-5F48-94ED-A0F06BDEEA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8769" y="4275532"/>
              <a:ext cx="141191" cy="239040"/>
            </a:xfrm>
            <a:custGeom>
              <a:avLst/>
              <a:gdLst>
                <a:gd name="connsiteX0" fmla="*/ 136518 w 269420"/>
                <a:gd name="connsiteY0" fmla="*/ 0 h 456136"/>
                <a:gd name="connsiteX1" fmla="*/ 269420 w 269420"/>
                <a:gd name="connsiteY1" fmla="*/ 407740 h 456136"/>
                <a:gd name="connsiteX2" fmla="*/ 181186 w 269420"/>
                <a:gd name="connsiteY2" fmla="*/ 434715 h 456136"/>
                <a:gd name="connsiteX3" fmla="*/ 89773 w 269420"/>
                <a:gd name="connsiteY3" fmla="*/ 456136 h 456136"/>
                <a:gd name="connsiteX4" fmla="*/ 0 w 269420"/>
                <a:gd name="connsiteY4" fmla="*/ 35102 h 45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420" h="456136">
                  <a:moveTo>
                    <a:pt x="136518" y="0"/>
                  </a:moveTo>
                  <a:lnTo>
                    <a:pt x="269420" y="407740"/>
                  </a:lnTo>
                  <a:lnTo>
                    <a:pt x="181186" y="434715"/>
                  </a:lnTo>
                  <a:lnTo>
                    <a:pt x="89773" y="456136"/>
                  </a:lnTo>
                  <a:lnTo>
                    <a:pt x="0" y="351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0EB7EAA8-14CD-AA47-A224-92E8C8F707C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0319" y="4299836"/>
              <a:ext cx="119843" cy="235535"/>
            </a:xfrm>
            <a:custGeom>
              <a:avLst/>
              <a:gdLst>
                <a:gd name="connsiteX0" fmla="*/ 139007 w 228682"/>
                <a:gd name="connsiteY0" fmla="*/ 0 h 449446"/>
                <a:gd name="connsiteX1" fmla="*/ 228682 w 228682"/>
                <a:gd name="connsiteY1" fmla="*/ 420091 h 449446"/>
                <a:gd name="connsiteX2" fmla="*/ 137007 w 228682"/>
                <a:gd name="connsiteY2" fmla="*/ 437545 h 449446"/>
                <a:gd name="connsiteX3" fmla="*/ 45333 w 228682"/>
                <a:gd name="connsiteY3" fmla="*/ 449446 h 449446"/>
                <a:gd name="connsiteX4" fmla="*/ 0 w 228682"/>
                <a:gd name="connsiteY4" fmla="*/ 21214 h 449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82" h="449446">
                  <a:moveTo>
                    <a:pt x="139007" y="0"/>
                  </a:moveTo>
                  <a:lnTo>
                    <a:pt x="228682" y="420091"/>
                  </a:lnTo>
                  <a:lnTo>
                    <a:pt x="137007" y="437545"/>
                  </a:lnTo>
                  <a:lnTo>
                    <a:pt x="45333" y="449446"/>
                  </a:lnTo>
                  <a:lnTo>
                    <a:pt x="0" y="2121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90EF8893-AB0F-C744-B21D-06888A8C72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1361" y="4313844"/>
              <a:ext cx="96504" cy="229014"/>
            </a:xfrm>
            <a:custGeom>
              <a:avLst/>
              <a:gdLst>
                <a:gd name="connsiteX0" fmla="*/ 139414 w 184150"/>
                <a:gd name="connsiteY0" fmla="*/ 0 h 437004"/>
                <a:gd name="connsiteX1" fmla="*/ 184150 w 184150"/>
                <a:gd name="connsiteY1" fmla="*/ 428277 h 437004"/>
                <a:gd name="connsiteX2" fmla="*/ 92470 w 184150"/>
                <a:gd name="connsiteY2" fmla="*/ 435417 h 437004"/>
                <a:gd name="connsiteX3" fmla="*/ 0 w 184150"/>
                <a:gd name="connsiteY3" fmla="*/ 437004 h 437004"/>
                <a:gd name="connsiteX4" fmla="*/ 0 w 184150"/>
                <a:gd name="connsiteY4" fmla="*/ 7040 h 437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4150" h="437004">
                  <a:moveTo>
                    <a:pt x="139414" y="0"/>
                  </a:moveTo>
                  <a:lnTo>
                    <a:pt x="184150" y="428277"/>
                  </a:lnTo>
                  <a:lnTo>
                    <a:pt x="92470" y="435417"/>
                  </a:lnTo>
                  <a:lnTo>
                    <a:pt x="0" y="437004"/>
                  </a:lnTo>
                  <a:lnTo>
                    <a:pt x="0" y="704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B4F6F703-056B-5B4A-BFAA-C1BC6ECDAF8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7403" y="4313896"/>
              <a:ext cx="97337" cy="228963"/>
            </a:xfrm>
            <a:custGeom>
              <a:avLst/>
              <a:gdLst>
                <a:gd name="connsiteX0" fmla="*/ 45112 w 185738"/>
                <a:gd name="connsiteY0" fmla="*/ 0 h 436905"/>
                <a:gd name="connsiteX1" fmla="*/ 185738 w 185738"/>
                <a:gd name="connsiteY1" fmla="*/ 7101 h 436905"/>
                <a:gd name="connsiteX2" fmla="*/ 185738 w 185738"/>
                <a:gd name="connsiteY2" fmla="*/ 436905 h 436905"/>
                <a:gd name="connsiteX3" fmla="*/ 92869 w 185738"/>
                <a:gd name="connsiteY3" fmla="*/ 435318 h 436905"/>
                <a:gd name="connsiteX4" fmla="*/ 0 w 185738"/>
                <a:gd name="connsiteY4" fmla="*/ 428178 h 4369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738" h="436905">
                  <a:moveTo>
                    <a:pt x="45112" y="0"/>
                  </a:moveTo>
                  <a:lnTo>
                    <a:pt x="185738" y="7101"/>
                  </a:lnTo>
                  <a:lnTo>
                    <a:pt x="185738" y="436905"/>
                  </a:lnTo>
                  <a:lnTo>
                    <a:pt x="92869" y="435318"/>
                  </a:lnTo>
                  <a:lnTo>
                    <a:pt x="0" y="42817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4EBD43BA-1158-7145-A001-19086587CD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5109" y="4299930"/>
              <a:ext cx="119170" cy="235441"/>
            </a:xfrm>
            <a:custGeom>
              <a:avLst/>
              <a:gdLst>
                <a:gd name="connsiteX0" fmla="*/ 89253 w 227399"/>
                <a:gd name="connsiteY0" fmla="*/ 0 h 449269"/>
                <a:gd name="connsiteX1" fmla="*/ 227399 w 227399"/>
                <a:gd name="connsiteY1" fmla="*/ 21084 h 449269"/>
                <a:gd name="connsiteX2" fmla="*/ 182170 w 227399"/>
                <a:gd name="connsiteY2" fmla="*/ 449269 h 449269"/>
                <a:gd name="connsiteX3" fmla="*/ 91085 w 227399"/>
                <a:gd name="connsiteY3" fmla="*/ 437368 h 449269"/>
                <a:gd name="connsiteX4" fmla="*/ 0 w 227399"/>
                <a:gd name="connsiteY4" fmla="*/ 419914 h 449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7399" h="449269">
                  <a:moveTo>
                    <a:pt x="89253" y="0"/>
                  </a:moveTo>
                  <a:lnTo>
                    <a:pt x="227399" y="21084"/>
                  </a:lnTo>
                  <a:lnTo>
                    <a:pt x="182170" y="449269"/>
                  </a:lnTo>
                  <a:lnTo>
                    <a:pt x="91085" y="437368"/>
                  </a:lnTo>
                  <a:lnTo>
                    <a:pt x="0" y="41991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6D3E0B3C-0940-B04E-8EC2-B542FCB85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5309" y="4275729"/>
              <a:ext cx="141148" cy="238843"/>
            </a:xfrm>
            <a:custGeom>
              <a:avLst/>
              <a:gdLst>
                <a:gd name="connsiteX0" fmla="*/ 132780 w 269338"/>
                <a:gd name="connsiteY0" fmla="*/ 0 h 455760"/>
                <a:gd name="connsiteX1" fmla="*/ 269338 w 269338"/>
                <a:gd name="connsiteY1" fmla="*/ 35113 h 455760"/>
                <a:gd name="connsiteX2" fmla="*/ 179647 w 269338"/>
                <a:gd name="connsiteY2" fmla="*/ 455760 h 455760"/>
                <a:gd name="connsiteX3" fmla="*/ 89824 w 269338"/>
                <a:gd name="connsiteY3" fmla="*/ 434339 h 455760"/>
                <a:gd name="connsiteX4" fmla="*/ 0 w 269338"/>
                <a:gd name="connsiteY4" fmla="*/ 407364 h 455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338" h="455760">
                  <a:moveTo>
                    <a:pt x="132780" y="0"/>
                  </a:moveTo>
                  <a:lnTo>
                    <a:pt x="269338" y="35113"/>
                  </a:lnTo>
                  <a:lnTo>
                    <a:pt x="179647" y="455760"/>
                  </a:lnTo>
                  <a:lnTo>
                    <a:pt x="89824" y="434339"/>
                  </a:lnTo>
                  <a:lnTo>
                    <a:pt x="0" y="40736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0F4C3864-F927-1544-936C-82CFDC58C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70" y="4241145"/>
              <a:ext cx="160815" cy="240149"/>
            </a:xfrm>
            <a:custGeom>
              <a:avLst/>
              <a:gdLst>
                <a:gd name="connsiteX0" fmla="*/ 174857 w 306867"/>
                <a:gd name="connsiteY0" fmla="*/ 0 h 458252"/>
                <a:gd name="connsiteX1" fmla="*/ 183095 w 306867"/>
                <a:gd name="connsiteY1" fmla="*/ 3969 h 458252"/>
                <a:gd name="connsiteX2" fmla="*/ 306867 w 306867"/>
                <a:gd name="connsiteY2" fmla="*/ 49270 h 458252"/>
                <a:gd name="connsiteX3" fmla="*/ 173641 w 306867"/>
                <a:gd name="connsiteY3" fmla="*/ 458252 h 458252"/>
                <a:gd name="connsiteX4" fmla="*/ 87217 w 306867"/>
                <a:gd name="connsiteY4" fmla="*/ 428104 h 458252"/>
                <a:gd name="connsiteX5" fmla="*/ 0 w 306867"/>
                <a:gd name="connsiteY5" fmla="*/ 391609 h 458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6867" h="458252">
                  <a:moveTo>
                    <a:pt x="174857" y="0"/>
                  </a:moveTo>
                  <a:lnTo>
                    <a:pt x="183095" y="3969"/>
                  </a:lnTo>
                  <a:lnTo>
                    <a:pt x="306867" y="49270"/>
                  </a:lnTo>
                  <a:lnTo>
                    <a:pt x="173641" y="458252"/>
                  </a:lnTo>
                  <a:lnTo>
                    <a:pt x="87217" y="428104"/>
                  </a:lnTo>
                  <a:lnTo>
                    <a:pt x="0" y="39160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29593B0C-64DF-EB41-A7DD-D75F6B5995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9022" y="4196632"/>
              <a:ext cx="178164" cy="238906"/>
            </a:xfrm>
            <a:custGeom>
              <a:avLst/>
              <a:gdLst>
                <a:gd name="connsiteX0" fmla="*/ 214914 w 339970"/>
                <a:gd name="connsiteY0" fmla="*/ 0 h 455880"/>
                <a:gd name="connsiteX1" fmla="*/ 234993 w 339970"/>
                <a:gd name="connsiteY1" fmla="*/ 12199 h 455880"/>
                <a:gd name="connsiteX2" fmla="*/ 339970 w 339970"/>
                <a:gd name="connsiteY2" fmla="*/ 62768 h 455880"/>
                <a:gd name="connsiteX3" fmla="*/ 164454 w 339970"/>
                <a:gd name="connsiteY3" fmla="*/ 455880 h 455880"/>
                <a:gd name="connsiteX4" fmla="*/ 80241 w 339970"/>
                <a:gd name="connsiteY4" fmla="*/ 416212 h 455880"/>
                <a:gd name="connsiteX5" fmla="*/ 0 w 339970"/>
                <a:gd name="connsiteY5" fmla="*/ 371784 h 455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9970" h="455880">
                  <a:moveTo>
                    <a:pt x="214914" y="0"/>
                  </a:moveTo>
                  <a:lnTo>
                    <a:pt x="234993" y="12199"/>
                  </a:lnTo>
                  <a:lnTo>
                    <a:pt x="339970" y="62768"/>
                  </a:lnTo>
                  <a:lnTo>
                    <a:pt x="164454" y="455880"/>
                  </a:lnTo>
                  <a:lnTo>
                    <a:pt x="80241" y="416212"/>
                  </a:lnTo>
                  <a:lnTo>
                    <a:pt x="0" y="37178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0965DB4C-7DA1-D741-A451-F24E6526332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4198" y="4142906"/>
              <a:ext cx="194631" cy="235228"/>
            </a:xfrm>
            <a:custGeom>
              <a:avLst/>
              <a:gdLst>
                <a:gd name="connsiteX0" fmla="*/ 253434 w 371393"/>
                <a:gd name="connsiteY0" fmla="*/ 0 h 448861"/>
                <a:gd name="connsiteX1" fmla="*/ 284820 w 371393"/>
                <a:gd name="connsiteY1" fmla="*/ 23470 h 448861"/>
                <a:gd name="connsiteX2" fmla="*/ 371393 w 371393"/>
                <a:gd name="connsiteY2" fmla="*/ 76065 h 448861"/>
                <a:gd name="connsiteX3" fmla="*/ 155694 w 371393"/>
                <a:gd name="connsiteY3" fmla="*/ 448861 h 448861"/>
                <a:gd name="connsiteX4" fmla="*/ 77847 w 371393"/>
                <a:gd name="connsiteY4" fmla="*/ 399700 h 448861"/>
                <a:gd name="connsiteX5" fmla="*/ 0 w 371393"/>
                <a:gd name="connsiteY5" fmla="*/ 348159 h 4488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1393" h="448861">
                  <a:moveTo>
                    <a:pt x="253434" y="0"/>
                  </a:moveTo>
                  <a:lnTo>
                    <a:pt x="284820" y="23470"/>
                  </a:lnTo>
                  <a:lnTo>
                    <a:pt x="371393" y="76065"/>
                  </a:lnTo>
                  <a:lnTo>
                    <a:pt x="155694" y="448861"/>
                  </a:lnTo>
                  <a:lnTo>
                    <a:pt x="77847" y="399700"/>
                  </a:lnTo>
                  <a:lnTo>
                    <a:pt x="0" y="34815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D798B08A-28AC-1F4F-84F8-B841B01BCD7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693" y="4081147"/>
              <a:ext cx="208720" cy="229600"/>
            </a:xfrm>
            <a:custGeom>
              <a:avLst/>
              <a:gdLst>
                <a:gd name="connsiteX0" fmla="*/ 288627 w 398277"/>
                <a:gd name="connsiteY0" fmla="*/ 0 h 438122"/>
                <a:gd name="connsiteX1" fmla="*/ 328731 w 398277"/>
                <a:gd name="connsiteY1" fmla="*/ 36450 h 438122"/>
                <a:gd name="connsiteX2" fmla="*/ 398277 w 398277"/>
                <a:gd name="connsiteY2" fmla="*/ 88455 h 438122"/>
                <a:gd name="connsiteX3" fmla="*/ 144560 w 398277"/>
                <a:gd name="connsiteY3" fmla="*/ 438122 h 438122"/>
                <a:gd name="connsiteX4" fmla="*/ 69897 w 398277"/>
                <a:gd name="connsiteY4" fmla="*/ 381004 h 438122"/>
                <a:gd name="connsiteX5" fmla="*/ 0 w 398277"/>
                <a:gd name="connsiteY5" fmla="*/ 320712 h 43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8277" h="438122">
                  <a:moveTo>
                    <a:pt x="288627" y="0"/>
                  </a:moveTo>
                  <a:lnTo>
                    <a:pt x="328731" y="36450"/>
                  </a:lnTo>
                  <a:lnTo>
                    <a:pt x="398277" y="88455"/>
                  </a:lnTo>
                  <a:lnTo>
                    <a:pt x="144560" y="438122"/>
                  </a:lnTo>
                  <a:lnTo>
                    <a:pt x="69897" y="381004"/>
                  </a:lnTo>
                  <a:lnTo>
                    <a:pt x="0" y="32071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id="{97E1A702-61A2-0A44-9907-FCA3EEF60E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341" y="4011818"/>
              <a:ext cx="219652" cy="219896"/>
            </a:xfrm>
            <a:custGeom>
              <a:avLst/>
              <a:gdLst>
                <a:gd name="connsiteX0" fmla="*/ 319547 w 419139"/>
                <a:gd name="connsiteY0" fmla="*/ 0 h 419605"/>
                <a:gd name="connsiteX1" fmla="*/ 366054 w 419139"/>
                <a:gd name="connsiteY1" fmla="*/ 51171 h 419605"/>
                <a:gd name="connsiteX2" fmla="*/ 419139 w 419139"/>
                <a:gd name="connsiteY2" fmla="*/ 99418 h 419605"/>
                <a:gd name="connsiteX3" fmla="*/ 131683 w 419139"/>
                <a:gd name="connsiteY3" fmla="*/ 419605 h 419605"/>
                <a:gd name="connsiteX4" fmla="*/ 62669 w 419139"/>
                <a:gd name="connsiteY4" fmla="*/ 356029 h 419605"/>
                <a:gd name="connsiteX5" fmla="*/ 0 w 419139"/>
                <a:gd name="connsiteY5" fmla="*/ 288479 h 419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9139" h="419605">
                  <a:moveTo>
                    <a:pt x="319547" y="0"/>
                  </a:moveTo>
                  <a:lnTo>
                    <a:pt x="366054" y="51171"/>
                  </a:lnTo>
                  <a:lnTo>
                    <a:pt x="419139" y="99418"/>
                  </a:lnTo>
                  <a:lnTo>
                    <a:pt x="131683" y="419605"/>
                  </a:lnTo>
                  <a:lnTo>
                    <a:pt x="62669" y="356029"/>
                  </a:lnTo>
                  <a:lnTo>
                    <a:pt x="0" y="28847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4" name="Freeform 43">
              <a:extLst>
                <a:ext uri="{FF2B5EF4-FFF2-40B4-BE49-F238E27FC236}">
                  <a16:creationId xmlns:a16="http://schemas.microsoft.com/office/drawing/2014/main" id="{06E44B3F-AE3A-9747-9B7D-F5C1049878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1305" y="3935024"/>
              <a:ext cx="228615" cy="207672"/>
            </a:xfrm>
            <a:custGeom>
              <a:avLst/>
              <a:gdLst>
                <a:gd name="connsiteX0" fmla="*/ 348186 w 436242"/>
                <a:gd name="connsiteY0" fmla="*/ 0 h 396278"/>
                <a:gd name="connsiteX1" fmla="*/ 399292 w 436242"/>
                <a:gd name="connsiteY1" fmla="*/ 68342 h 396278"/>
                <a:gd name="connsiteX2" fmla="*/ 436242 w 436242"/>
                <a:gd name="connsiteY2" fmla="*/ 108998 h 396278"/>
                <a:gd name="connsiteX3" fmla="*/ 117410 w 436242"/>
                <a:gd name="connsiteY3" fmla="*/ 396278 h 396278"/>
                <a:gd name="connsiteX4" fmla="*/ 56325 w 436242"/>
                <a:gd name="connsiteY4" fmla="*/ 326381 h 396278"/>
                <a:gd name="connsiteX5" fmla="*/ 0 w 436242"/>
                <a:gd name="connsiteY5" fmla="*/ 253308 h 3962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6242" h="396278">
                  <a:moveTo>
                    <a:pt x="348186" y="0"/>
                  </a:moveTo>
                  <a:lnTo>
                    <a:pt x="399292" y="68342"/>
                  </a:lnTo>
                  <a:lnTo>
                    <a:pt x="436242" y="108998"/>
                  </a:lnTo>
                  <a:lnTo>
                    <a:pt x="117410" y="396278"/>
                  </a:lnTo>
                  <a:lnTo>
                    <a:pt x="56325" y="326381"/>
                  </a:lnTo>
                  <a:lnTo>
                    <a:pt x="0" y="25330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5" name="Freeform 44">
              <a:extLst>
                <a:ext uri="{FF2B5EF4-FFF2-40B4-BE49-F238E27FC236}">
                  <a16:creationId xmlns:a16="http://schemas.microsoft.com/office/drawing/2014/main" id="{82EB7712-FA28-1541-B75C-B1B1AD388F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2255" y="3851665"/>
              <a:ext cx="235675" cy="194527"/>
            </a:xfrm>
            <a:custGeom>
              <a:avLst/>
              <a:gdLst>
                <a:gd name="connsiteX0" fmla="*/ 373228 w 449713"/>
                <a:gd name="connsiteY0" fmla="*/ 0 h 371195"/>
                <a:gd name="connsiteX1" fmla="*/ 426185 w 449713"/>
                <a:gd name="connsiteY1" fmla="*/ 87170 h 371195"/>
                <a:gd name="connsiteX2" fmla="*/ 449713 w 449713"/>
                <a:gd name="connsiteY2" fmla="*/ 118634 h 371195"/>
                <a:gd name="connsiteX3" fmla="*/ 102394 w 449713"/>
                <a:gd name="connsiteY3" fmla="*/ 371195 h 371195"/>
                <a:gd name="connsiteX4" fmla="*/ 49213 w 449713"/>
                <a:gd name="connsiteY4" fmla="*/ 294937 h 371195"/>
                <a:gd name="connsiteX5" fmla="*/ 0 w 449713"/>
                <a:gd name="connsiteY5" fmla="*/ 215502 h 3711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9713" h="371195">
                  <a:moveTo>
                    <a:pt x="373228" y="0"/>
                  </a:moveTo>
                  <a:lnTo>
                    <a:pt x="426185" y="87170"/>
                  </a:lnTo>
                  <a:lnTo>
                    <a:pt x="449713" y="118634"/>
                  </a:lnTo>
                  <a:lnTo>
                    <a:pt x="102394" y="371195"/>
                  </a:lnTo>
                  <a:lnTo>
                    <a:pt x="49213" y="294937"/>
                  </a:lnTo>
                  <a:lnTo>
                    <a:pt x="0" y="2155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33ED0F6E-82C6-7A4A-9910-DE3B2170188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5684" y="3763786"/>
              <a:ext cx="238823" cy="178413"/>
            </a:xfrm>
            <a:custGeom>
              <a:avLst/>
              <a:gdLst>
                <a:gd name="connsiteX0" fmla="*/ 392470 w 455722"/>
                <a:gd name="connsiteY0" fmla="*/ 0 h 340447"/>
                <a:gd name="connsiteX1" fmla="*/ 442888 w 455722"/>
                <a:gd name="connsiteY1" fmla="*/ 104662 h 340447"/>
                <a:gd name="connsiteX2" fmla="*/ 455722 w 455722"/>
                <a:gd name="connsiteY2" fmla="*/ 125787 h 340447"/>
                <a:gd name="connsiteX3" fmla="*/ 84096 w 455722"/>
                <a:gd name="connsiteY3" fmla="*/ 340447 h 340447"/>
                <a:gd name="connsiteX4" fmla="*/ 39668 w 455722"/>
                <a:gd name="connsiteY4" fmla="*/ 258764 h 340447"/>
                <a:gd name="connsiteX5" fmla="*/ 0 w 455722"/>
                <a:gd name="connsiteY5" fmla="*/ 174702 h 340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5722" h="340447">
                  <a:moveTo>
                    <a:pt x="392470" y="0"/>
                  </a:moveTo>
                  <a:lnTo>
                    <a:pt x="442888" y="104662"/>
                  </a:lnTo>
                  <a:lnTo>
                    <a:pt x="455722" y="125787"/>
                  </a:lnTo>
                  <a:lnTo>
                    <a:pt x="84096" y="340447"/>
                  </a:lnTo>
                  <a:lnTo>
                    <a:pt x="39668" y="258764"/>
                  </a:lnTo>
                  <a:lnTo>
                    <a:pt x="0" y="1747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6A1D7996-D8DD-A64A-81EF-077718036B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9926" y="3670985"/>
              <a:ext cx="240034" cy="160567"/>
            </a:xfrm>
            <a:custGeom>
              <a:avLst/>
              <a:gdLst>
                <a:gd name="connsiteX0" fmla="*/ 408654 w 458033"/>
                <a:gd name="connsiteY0" fmla="*/ 0 h 306393"/>
                <a:gd name="connsiteX1" fmla="*/ 453491 w 458033"/>
                <a:gd name="connsiteY1" fmla="*/ 122504 h 306393"/>
                <a:gd name="connsiteX2" fmla="*/ 458033 w 458033"/>
                <a:gd name="connsiteY2" fmla="*/ 131933 h 306393"/>
                <a:gd name="connsiteX3" fmla="*/ 65881 w 458033"/>
                <a:gd name="connsiteY3" fmla="*/ 306393 h 306393"/>
                <a:gd name="connsiteX4" fmla="*/ 30956 w 458033"/>
                <a:gd name="connsiteY4" fmla="*/ 220668 h 306393"/>
                <a:gd name="connsiteX5" fmla="*/ 0 w 458033"/>
                <a:gd name="connsiteY5" fmla="*/ 132562 h 306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8033" h="306393">
                  <a:moveTo>
                    <a:pt x="408654" y="0"/>
                  </a:moveTo>
                  <a:lnTo>
                    <a:pt x="453491" y="122504"/>
                  </a:lnTo>
                  <a:lnTo>
                    <a:pt x="458033" y="131933"/>
                  </a:lnTo>
                  <a:lnTo>
                    <a:pt x="65881" y="306393"/>
                  </a:lnTo>
                  <a:lnTo>
                    <a:pt x="30956" y="220668"/>
                  </a:lnTo>
                  <a:lnTo>
                    <a:pt x="0" y="13256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8" name="Freeform 47">
              <a:extLst>
                <a:ext uri="{FF2B5EF4-FFF2-40B4-BE49-F238E27FC236}">
                  <a16:creationId xmlns:a16="http://schemas.microsoft.com/office/drawing/2014/main" id="{1FEAB9DF-3496-9741-B4C4-7FC2A2AD42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650" y="3575616"/>
              <a:ext cx="238558" cy="140296"/>
            </a:xfrm>
            <a:custGeom>
              <a:avLst/>
              <a:gdLst>
                <a:gd name="connsiteX0" fmla="*/ 420477 w 455215"/>
                <a:gd name="connsiteY0" fmla="*/ 0 h 267712"/>
                <a:gd name="connsiteX1" fmla="*/ 455215 w 455215"/>
                <a:gd name="connsiteY1" fmla="*/ 135103 h 267712"/>
                <a:gd name="connsiteX2" fmla="*/ 46810 w 455215"/>
                <a:gd name="connsiteY2" fmla="*/ 267712 h 267712"/>
                <a:gd name="connsiteX3" fmla="*/ 21422 w 455215"/>
                <a:gd name="connsiteY3" fmla="*/ 179478 h 267712"/>
                <a:gd name="connsiteX4" fmla="*/ 0 w 455215"/>
                <a:gd name="connsiteY4" fmla="*/ 89654 h 267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215" h="267712">
                  <a:moveTo>
                    <a:pt x="420477" y="0"/>
                  </a:moveTo>
                  <a:lnTo>
                    <a:pt x="455215" y="135103"/>
                  </a:lnTo>
                  <a:lnTo>
                    <a:pt x="46810" y="267712"/>
                  </a:lnTo>
                  <a:lnTo>
                    <a:pt x="21422" y="179478"/>
                  </a:lnTo>
                  <a:lnTo>
                    <a:pt x="0" y="8965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314BC2EB-1552-5F4D-B315-4142E281576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5851" y="3476540"/>
              <a:ext cx="235097" cy="119574"/>
            </a:xfrm>
            <a:custGeom>
              <a:avLst/>
              <a:gdLst>
                <a:gd name="connsiteX0" fmla="*/ 427395 w 448611"/>
                <a:gd name="connsiteY0" fmla="*/ 0 h 228170"/>
                <a:gd name="connsiteX1" fmla="*/ 448611 w 448611"/>
                <a:gd name="connsiteY1" fmla="*/ 139015 h 228170"/>
                <a:gd name="connsiteX2" fmla="*/ 28588 w 448611"/>
                <a:gd name="connsiteY2" fmla="*/ 228170 h 228170"/>
                <a:gd name="connsiteX3" fmla="*/ 11912 w 448611"/>
                <a:gd name="connsiteY3" fmla="*/ 138088 h 228170"/>
                <a:gd name="connsiteX4" fmla="*/ 0 w 448611"/>
                <a:gd name="connsiteY4" fmla="*/ 44817 h 228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8611" h="228170">
                  <a:moveTo>
                    <a:pt x="427395" y="0"/>
                  </a:moveTo>
                  <a:lnTo>
                    <a:pt x="448611" y="139015"/>
                  </a:lnTo>
                  <a:lnTo>
                    <a:pt x="28588" y="228170"/>
                  </a:lnTo>
                  <a:lnTo>
                    <a:pt x="11912" y="138088"/>
                  </a:lnTo>
                  <a:lnTo>
                    <a:pt x="0" y="4481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0" name="Freeform 49">
              <a:extLst>
                <a:ext uri="{FF2B5EF4-FFF2-40B4-BE49-F238E27FC236}">
                  <a16:creationId xmlns:a16="http://schemas.microsoft.com/office/drawing/2014/main" id="{01E83287-7685-5241-8A56-7D7183E836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7532" y="3377314"/>
              <a:ext cx="229412" cy="96504"/>
            </a:xfrm>
            <a:custGeom>
              <a:avLst/>
              <a:gdLst>
                <a:gd name="connsiteX0" fmla="*/ 0 w 437763"/>
                <a:gd name="connsiteY0" fmla="*/ 0 h 184150"/>
                <a:gd name="connsiteX1" fmla="*/ 430719 w 437763"/>
                <a:gd name="connsiteY1" fmla="*/ 0 h 184150"/>
                <a:gd name="connsiteX2" fmla="*/ 437763 w 437763"/>
                <a:gd name="connsiteY2" fmla="*/ 139501 h 184150"/>
                <a:gd name="connsiteX3" fmla="*/ 10323 w 437763"/>
                <a:gd name="connsiteY3" fmla="*/ 184150 h 184150"/>
                <a:gd name="connsiteX4" fmla="*/ 3177 w 437763"/>
                <a:gd name="connsiteY4" fmla="*/ 92470 h 184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7763" h="184150">
                  <a:moveTo>
                    <a:pt x="0" y="0"/>
                  </a:moveTo>
                  <a:lnTo>
                    <a:pt x="430719" y="0"/>
                  </a:lnTo>
                  <a:lnTo>
                    <a:pt x="437763" y="139501"/>
                  </a:lnTo>
                  <a:lnTo>
                    <a:pt x="10323" y="184150"/>
                  </a:lnTo>
                  <a:lnTo>
                    <a:pt x="3177" y="9247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1" name="Freeform 50">
              <a:extLst>
                <a:ext uri="{FF2B5EF4-FFF2-40B4-BE49-F238E27FC236}">
                  <a16:creationId xmlns:a16="http://schemas.microsoft.com/office/drawing/2014/main" id="{C146422A-5CA3-9A45-8EAC-DBB2DC944E1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7531" y="3253355"/>
              <a:ext cx="229402" cy="97336"/>
            </a:xfrm>
            <a:custGeom>
              <a:avLst/>
              <a:gdLst>
                <a:gd name="connsiteX0" fmla="*/ 10323 w 437744"/>
                <a:gd name="connsiteY0" fmla="*/ 0 h 185737"/>
                <a:gd name="connsiteX1" fmla="*/ 437744 w 437744"/>
                <a:gd name="connsiteY1" fmla="*/ 45032 h 185737"/>
                <a:gd name="connsiteX2" fmla="*/ 430639 w 437744"/>
                <a:gd name="connsiteY2" fmla="*/ 185737 h 185737"/>
                <a:gd name="connsiteX3" fmla="*/ 0 w 437744"/>
                <a:gd name="connsiteY3" fmla="*/ 185737 h 185737"/>
                <a:gd name="connsiteX4" fmla="*/ 3177 w 437744"/>
                <a:gd name="connsiteY4" fmla="*/ 92869 h 185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7744" h="185737">
                  <a:moveTo>
                    <a:pt x="10323" y="0"/>
                  </a:moveTo>
                  <a:lnTo>
                    <a:pt x="437744" y="45032"/>
                  </a:lnTo>
                  <a:lnTo>
                    <a:pt x="430639" y="185737"/>
                  </a:lnTo>
                  <a:lnTo>
                    <a:pt x="0" y="185737"/>
                  </a:lnTo>
                  <a:lnTo>
                    <a:pt x="3177" y="928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2" name="Freeform 51">
              <a:extLst>
                <a:ext uri="{FF2B5EF4-FFF2-40B4-BE49-F238E27FC236}">
                  <a16:creationId xmlns:a16="http://schemas.microsoft.com/office/drawing/2014/main" id="{3B9EAFBD-6872-2447-B436-9D1E1B1962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5851" y="3131061"/>
              <a:ext cx="235097" cy="119730"/>
            </a:xfrm>
            <a:custGeom>
              <a:avLst/>
              <a:gdLst>
                <a:gd name="connsiteX0" fmla="*/ 28588 w 448611"/>
                <a:gd name="connsiteY0" fmla="*/ 0 h 228470"/>
                <a:gd name="connsiteX1" fmla="*/ 448611 w 448611"/>
                <a:gd name="connsiteY1" fmla="*/ 89155 h 228470"/>
                <a:gd name="connsiteX2" fmla="*/ 427349 w 448611"/>
                <a:gd name="connsiteY2" fmla="*/ 228470 h 228470"/>
                <a:gd name="connsiteX3" fmla="*/ 0 w 448611"/>
                <a:gd name="connsiteY3" fmla="*/ 183754 h 228470"/>
                <a:gd name="connsiteX4" fmla="*/ 11912 w 448611"/>
                <a:gd name="connsiteY4" fmla="*/ 91085 h 2284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8611" h="228470">
                  <a:moveTo>
                    <a:pt x="28588" y="0"/>
                  </a:moveTo>
                  <a:lnTo>
                    <a:pt x="448611" y="89155"/>
                  </a:lnTo>
                  <a:lnTo>
                    <a:pt x="427349" y="228470"/>
                  </a:lnTo>
                  <a:lnTo>
                    <a:pt x="0" y="183754"/>
                  </a:lnTo>
                  <a:lnTo>
                    <a:pt x="11912" y="9108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3" name="Freeform 52">
              <a:extLst>
                <a:ext uri="{FF2B5EF4-FFF2-40B4-BE49-F238E27FC236}">
                  <a16:creationId xmlns:a16="http://schemas.microsoft.com/office/drawing/2014/main" id="{D7F61073-B5BD-6243-AAD2-33B96CDA499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649" y="3012093"/>
              <a:ext cx="238361" cy="140253"/>
            </a:xfrm>
            <a:custGeom>
              <a:avLst/>
              <a:gdLst>
                <a:gd name="connsiteX0" fmla="*/ 46810 w 454838"/>
                <a:gd name="connsiteY0" fmla="*/ 0 h 267630"/>
                <a:gd name="connsiteX1" fmla="*/ 454838 w 454838"/>
                <a:gd name="connsiteY1" fmla="*/ 132488 h 267630"/>
                <a:gd name="connsiteX2" fmla="*/ 420090 w 454838"/>
                <a:gd name="connsiteY2" fmla="*/ 267630 h 267630"/>
                <a:gd name="connsiteX3" fmla="*/ 0 w 454838"/>
                <a:gd name="connsiteY3" fmla="*/ 178058 h 267630"/>
                <a:gd name="connsiteX4" fmla="*/ 21422 w 454838"/>
                <a:gd name="connsiteY4" fmla="*/ 88234 h 267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4838" h="267630">
                  <a:moveTo>
                    <a:pt x="46810" y="0"/>
                  </a:moveTo>
                  <a:lnTo>
                    <a:pt x="454838" y="132488"/>
                  </a:lnTo>
                  <a:lnTo>
                    <a:pt x="420090" y="267630"/>
                  </a:lnTo>
                  <a:lnTo>
                    <a:pt x="0" y="178058"/>
                  </a:lnTo>
                  <a:lnTo>
                    <a:pt x="21422" y="882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4" name="Freeform 53">
              <a:extLst>
                <a:ext uri="{FF2B5EF4-FFF2-40B4-BE49-F238E27FC236}">
                  <a16:creationId xmlns:a16="http://schemas.microsoft.com/office/drawing/2014/main" id="{1617CE35-9283-7C40-8B06-D21195BEBD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9926" y="2896454"/>
              <a:ext cx="239705" cy="159848"/>
            </a:xfrm>
            <a:custGeom>
              <a:avLst/>
              <a:gdLst>
                <a:gd name="connsiteX0" fmla="*/ 65881 w 457403"/>
                <a:gd name="connsiteY0" fmla="*/ 0 h 305022"/>
                <a:gd name="connsiteX1" fmla="*/ 457403 w 457403"/>
                <a:gd name="connsiteY1" fmla="*/ 174180 h 305022"/>
                <a:gd name="connsiteX2" fmla="*/ 453491 w 457403"/>
                <a:gd name="connsiteY2" fmla="*/ 182301 h 305022"/>
                <a:gd name="connsiteX3" fmla="*/ 408574 w 457403"/>
                <a:gd name="connsiteY3" fmla="*/ 305022 h 305022"/>
                <a:gd name="connsiteX4" fmla="*/ 0 w 457403"/>
                <a:gd name="connsiteY4" fmla="*/ 172054 h 305022"/>
                <a:gd name="connsiteX5" fmla="*/ 30956 w 457403"/>
                <a:gd name="connsiteY5" fmla="*/ 85631 h 305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7403" h="305022">
                  <a:moveTo>
                    <a:pt x="65881" y="0"/>
                  </a:moveTo>
                  <a:lnTo>
                    <a:pt x="457403" y="174180"/>
                  </a:lnTo>
                  <a:lnTo>
                    <a:pt x="453491" y="182301"/>
                  </a:lnTo>
                  <a:lnTo>
                    <a:pt x="408574" y="305022"/>
                  </a:lnTo>
                  <a:lnTo>
                    <a:pt x="0" y="172054"/>
                  </a:lnTo>
                  <a:lnTo>
                    <a:pt x="30956" y="8563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5" name="Freeform 54">
              <a:extLst>
                <a:ext uri="{FF2B5EF4-FFF2-40B4-BE49-F238E27FC236}">
                  <a16:creationId xmlns:a16="http://schemas.microsoft.com/office/drawing/2014/main" id="{7B515F2A-28B9-6F4B-938A-364408EA943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5684" y="2784974"/>
              <a:ext cx="238733" cy="178677"/>
            </a:xfrm>
            <a:custGeom>
              <a:avLst/>
              <a:gdLst>
                <a:gd name="connsiteX0" fmla="*/ 84096 w 455549"/>
                <a:gd name="connsiteY0" fmla="*/ 0 h 340950"/>
                <a:gd name="connsiteX1" fmla="*/ 455549 w 455549"/>
                <a:gd name="connsiteY1" fmla="*/ 214945 h 340950"/>
                <a:gd name="connsiteX2" fmla="*/ 442888 w 455549"/>
                <a:gd name="connsiteY2" fmla="*/ 235786 h 340950"/>
                <a:gd name="connsiteX3" fmla="*/ 392228 w 455549"/>
                <a:gd name="connsiteY3" fmla="*/ 340950 h 340950"/>
                <a:gd name="connsiteX4" fmla="*/ 0 w 455549"/>
                <a:gd name="connsiteY4" fmla="*/ 166042 h 340950"/>
                <a:gd name="connsiteX5" fmla="*/ 39668 w 455549"/>
                <a:gd name="connsiteY5" fmla="*/ 81830 h 340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5549" h="340950">
                  <a:moveTo>
                    <a:pt x="84096" y="0"/>
                  </a:moveTo>
                  <a:lnTo>
                    <a:pt x="455549" y="214945"/>
                  </a:lnTo>
                  <a:lnTo>
                    <a:pt x="442888" y="235786"/>
                  </a:lnTo>
                  <a:lnTo>
                    <a:pt x="392228" y="340950"/>
                  </a:lnTo>
                  <a:lnTo>
                    <a:pt x="0" y="166042"/>
                  </a:lnTo>
                  <a:lnTo>
                    <a:pt x="39668" y="8183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6" name="Freeform 55">
              <a:extLst>
                <a:ext uri="{FF2B5EF4-FFF2-40B4-BE49-F238E27FC236}">
                  <a16:creationId xmlns:a16="http://schemas.microsoft.com/office/drawing/2014/main" id="{0077FE11-F424-7047-AA0A-D5BC591559F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2255" y="2680982"/>
              <a:ext cx="235773" cy="194774"/>
            </a:xfrm>
            <a:custGeom>
              <a:avLst/>
              <a:gdLst>
                <a:gd name="connsiteX0" fmla="*/ 102394 w 449900"/>
                <a:gd name="connsiteY0" fmla="*/ 0 h 371667"/>
                <a:gd name="connsiteX1" fmla="*/ 449900 w 449900"/>
                <a:gd name="connsiteY1" fmla="*/ 252312 h 371667"/>
                <a:gd name="connsiteX2" fmla="*/ 426185 w 449900"/>
                <a:gd name="connsiteY2" fmla="*/ 284026 h 371667"/>
                <a:gd name="connsiteX3" fmla="*/ 372942 w 449900"/>
                <a:gd name="connsiteY3" fmla="*/ 371667 h 371667"/>
                <a:gd name="connsiteX4" fmla="*/ 0 w 449900"/>
                <a:gd name="connsiteY4" fmla="*/ 157043 h 371667"/>
                <a:gd name="connsiteX5" fmla="*/ 49213 w 449900"/>
                <a:gd name="connsiteY5" fmla="*/ 77728 h 371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9900" h="371667">
                  <a:moveTo>
                    <a:pt x="102394" y="0"/>
                  </a:moveTo>
                  <a:lnTo>
                    <a:pt x="449900" y="252312"/>
                  </a:lnTo>
                  <a:lnTo>
                    <a:pt x="426185" y="284026"/>
                  </a:lnTo>
                  <a:lnTo>
                    <a:pt x="372942" y="371667"/>
                  </a:lnTo>
                  <a:lnTo>
                    <a:pt x="0" y="157043"/>
                  </a:lnTo>
                  <a:lnTo>
                    <a:pt x="49213" y="7772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id="{DCA6B204-B9D8-344F-BB90-62AB6846E47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1305" y="2583646"/>
              <a:ext cx="228930" cy="208505"/>
            </a:xfrm>
            <a:custGeom>
              <a:avLst/>
              <a:gdLst>
                <a:gd name="connsiteX0" fmla="*/ 117410 w 436843"/>
                <a:gd name="connsiteY0" fmla="*/ 0 h 397867"/>
                <a:gd name="connsiteX1" fmla="*/ 436843 w 436843"/>
                <a:gd name="connsiteY1" fmla="*/ 288207 h 397867"/>
                <a:gd name="connsiteX2" fmla="*/ 399292 w 436843"/>
                <a:gd name="connsiteY2" fmla="*/ 329524 h 397867"/>
                <a:gd name="connsiteX3" fmla="*/ 348186 w 436843"/>
                <a:gd name="connsiteY3" fmla="*/ 397867 h 397867"/>
                <a:gd name="connsiteX4" fmla="*/ 0 w 436843"/>
                <a:gd name="connsiteY4" fmla="*/ 144559 h 397867"/>
                <a:gd name="connsiteX5" fmla="*/ 56325 w 436843"/>
                <a:gd name="connsiteY5" fmla="*/ 71485 h 397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6843" h="397867">
                  <a:moveTo>
                    <a:pt x="117410" y="0"/>
                  </a:moveTo>
                  <a:lnTo>
                    <a:pt x="436843" y="288207"/>
                  </a:lnTo>
                  <a:lnTo>
                    <a:pt x="399292" y="329524"/>
                  </a:lnTo>
                  <a:lnTo>
                    <a:pt x="348186" y="397867"/>
                  </a:lnTo>
                  <a:lnTo>
                    <a:pt x="0" y="144559"/>
                  </a:lnTo>
                  <a:lnTo>
                    <a:pt x="56325" y="7148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8" name="Freeform 57">
              <a:extLst>
                <a:ext uri="{FF2B5EF4-FFF2-40B4-BE49-F238E27FC236}">
                  <a16:creationId xmlns:a16="http://schemas.microsoft.com/office/drawing/2014/main" id="{FFA23472-2A87-204A-B86D-8BBD1BC6A0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341" y="2496292"/>
              <a:ext cx="219440" cy="219265"/>
            </a:xfrm>
            <a:custGeom>
              <a:avLst/>
              <a:gdLst>
                <a:gd name="connsiteX0" fmla="*/ 131683 w 418735"/>
                <a:gd name="connsiteY0" fmla="*/ 0 h 418401"/>
                <a:gd name="connsiteX1" fmla="*/ 418735 w 418735"/>
                <a:gd name="connsiteY1" fmla="*/ 318967 h 418401"/>
                <a:gd name="connsiteX2" fmla="*/ 366054 w 418735"/>
                <a:gd name="connsiteY2" fmla="*/ 366847 h 418401"/>
                <a:gd name="connsiteX3" fmla="*/ 319198 w 418735"/>
                <a:gd name="connsiteY3" fmla="*/ 418401 h 418401"/>
                <a:gd name="connsiteX4" fmla="*/ 0 w 418735"/>
                <a:gd name="connsiteY4" fmla="*/ 130969 h 418401"/>
                <a:gd name="connsiteX5" fmla="*/ 62669 w 418735"/>
                <a:gd name="connsiteY5" fmla="*/ 63500 h 418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8735" h="418401">
                  <a:moveTo>
                    <a:pt x="131683" y="0"/>
                  </a:moveTo>
                  <a:lnTo>
                    <a:pt x="418735" y="318967"/>
                  </a:lnTo>
                  <a:lnTo>
                    <a:pt x="366054" y="366847"/>
                  </a:lnTo>
                  <a:lnTo>
                    <a:pt x="319198" y="418401"/>
                  </a:lnTo>
                  <a:lnTo>
                    <a:pt x="0" y="130969"/>
                  </a:lnTo>
                  <a:lnTo>
                    <a:pt x="62669" y="6350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9" name="Freeform 58">
              <a:extLst>
                <a:ext uri="{FF2B5EF4-FFF2-40B4-BE49-F238E27FC236}">
                  <a16:creationId xmlns:a16="http://schemas.microsoft.com/office/drawing/2014/main" id="{B20333B3-7A11-9E4E-A622-E3F0F8954B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693" y="2417259"/>
              <a:ext cx="208423" cy="228922"/>
            </a:xfrm>
            <a:custGeom>
              <a:avLst/>
              <a:gdLst>
                <a:gd name="connsiteX0" fmla="*/ 144560 w 397712"/>
                <a:gd name="connsiteY0" fmla="*/ 0 h 436827"/>
                <a:gd name="connsiteX1" fmla="*/ 397712 w 397712"/>
                <a:gd name="connsiteY1" fmla="*/ 348502 h 436827"/>
                <a:gd name="connsiteX2" fmla="*/ 328731 w 397712"/>
                <a:gd name="connsiteY2" fmla="*/ 400085 h 436827"/>
                <a:gd name="connsiteX3" fmla="*/ 288305 w 397712"/>
                <a:gd name="connsiteY3" fmla="*/ 436827 h 436827"/>
                <a:gd name="connsiteX4" fmla="*/ 0 w 397712"/>
                <a:gd name="connsiteY4" fmla="*/ 116681 h 436827"/>
                <a:gd name="connsiteX5" fmla="*/ 69897 w 397712"/>
                <a:gd name="connsiteY5" fmla="*/ 56356 h 436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7712" h="436827">
                  <a:moveTo>
                    <a:pt x="144560" y="0"/>
                  </a:moveTo>
                  <a:lnTo>
                    <a:pt x="397712" y="348502"/>
                  </a:lnTo>
                  <a:lnTo>
                    <a:pt x="328731" y="400085"/>
                  </a:lnTo>
                  <a:lnTo>
                    <a:pt x="288305" y="436827"/>
                  </a:lnTo>
                  <a:lnTo>
                    <a:pt x="0" y="116681"/>
                  </a:lnTo>
                  <a:lnTo>
                    <a:pt x="69897" y="5635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12476067-CDFE-B94B-A1F1-C08FFC4D5D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4198" y="2348208"/>
              <a:ext cx="194813" cy="236146"/>
            </a:xfrm>
            <a:custGeom>
              <a:avLst/>
              <a:gdLst>
                <a:gd name="connsiteX0" fmla="*/ 155694 w 371742"/>
                <a:gd name="connsiteY0" fmla="*/ 0 h 450613"/>
                <a:gd name="connsiteX1" fmla="*/ 371742 w 371742"/>
                <a:gd name="connsiteY1" fmla="*/ 374173 h 450613"/>
                <a:gd name="connsiteX2" fmla="*/ 284820 w 371742"/>
                <a:gd name="connsiteY2" fmla="*/ 426979 h 450613"/>
                <a:gd name="connsiteX3" fmla="*/ 253215 w 371742"/>
                <a:gd name="connsiteY3" fmla="*/ 450613 h 450613"/>
                <a:gd name="connsiteX4" fmla="*/ 0 w 371742"/>
                <a:gd name="connsiteY4" fmla="*/ 102394 h 450613"/>
                <a:gd name="connsiteX5" fmla="*/ 77847 w 371742"/>
                <a:gd name="connsiteY5" fmla="*/ 49213 h 450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1742" h="450613">
                  <a:moveTo>
                    <a:pt x="155694" y="0"/>
                  </a:moveTo>
                  <a:lnTo>
                    <a:pt x="371742" y="374173"/>
                  </a:lnTo>
                  <a:lnTo>
                    <a:pt x="284820" y="426979"/>
                  </a:lnTo>
                  <a:lnTo>
                    <a:pt x="253215" y="450613"/>
                  </a:lnTo>
                  <a:lnTo>
                    <a:pt x="0" y="102394"/>
                  </a:lnTo>
                  <a:lnTo>
                    <a:pt x="77847" y="492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1" name="Freeform 60">
              <a:extLst>
                <a:ext uri="{FF2B5EF4-FFF2-40B4-BE49-F238E27FC236}">
                  <a16:creationId xmlns:a16="http://schemas.microsoft.com/office/drawing/2014/main" id="{C3E3757A-A19D-804C-AE36-53EC905203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9022" y="2291636"/>
              <a:ext cx="178164" cy="238906"/>
            </a:xfrm>
            <a:custGeom>
              <a:avLst/>
              <a:gdLst>
                <a:gd name="connsiteX0" fmla="*/ 164454 w 339970"/>
                <a:gd name="connsiteY0" fmla="*/ 0 h 455880"/>
                <a:gd name="connsiteX1" fmla="*/ 339970 w 339970"/>
                <a:gd name="connsiteY1" fmla="*/ 393112 h 455880"/>
                <a:gd name="connsiteX2" fmla="*/ 234993 w 339970"/>
                <a:gd name="connsiteY2" fmla="*/ 443682 h 455880"/>
                <a:gd name="connsiteX3" fmla="*/ 214914 w 339970"/>
                <a:gd name="connsiteY3" fmla="*/ 455880 h 455880"/>
                <a:gd name="connsiteX4" fmla="*/ 0 w 339970"/>
                <a:gd name="connsiteY4" fmla="*/ 84096 h 455880"/>
                <a:gd name="connsiteX5" fmla="*/ 80241 w 339970"/>
                <a:gd name="connsiteY5" fmla="*/ 39668 h 455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9970" h="455880">
                  <a:moveTo>
                    <a:pt x="164454" y="0"/>
                  </a:moveTo>
                  <a:lnTo>
                    <a:pt x="339970" y="393112"/>
                  </a:lnTo>
                  <a:lnTo>
                    <a:pt x="234993" y="443682"/>
                  </a:lnTo>
                  <a:lnTo>
                    <a:pt x="214914" y="455880"/>
                  </a:lnTo>
                  <a:lnTo>
                    <a:pt x="0" y="84096"/>
                  </a:lnTo>
                  <a:lnTo>
                    <a:pt x="80241" y="396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2" name="Freeform 61">
              <a:extLst>
                <a:ext uri="{FF2B5EF4-FFF2-40B4-BE49-F238E27FC236}">
                  <a16:creationId xmlns:a16="http://schemas.microsoft.com/office/drawing/2014/main" id="{04DBD623-ACEA-784E-BD3C-1E9465A7EE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70" y="2245879"/>
              <a:ext cx="160757" cy="240078"/>
            </a:xfrm>
            <a:custGeom>
              <a:avLst/>
              <a:gdLst>
                <a:gd name="connsiteX0" fmla="*/ 173641 w 306755"/>
                <a:gd name="connsiteY0" fmla="*/ 0 h 458116"/>
                <a:gd name="connsiteX1" fmla="*/ 306755 w 306755"/>
                <a:gd name="connsiteY1" fmla="*/ 409024 h 458116"/>
                <a:gd name="connsiteX2" fmla="*/ 183095 w 306755"/>
                <a:gd name="connsiteY2" fmla="*/ 454284 h 458116"/>
                <a:gd name="connsiteX3" fmla="*/ 175140 w 306755"/>
                <a:gd name="connsiteY3" fmla="*/ 458116 h 458116"/>
                <a:gd name="connsiteX4" fmla="*/ 0 w 306755"/>
                <a:gd name="connsiteY4" fmla="*/ 65118 h 458116"/>
                <a:gd name="connsiteX5" fmla="*/ 87217 w 306755"/>
                <a:gd name="connsiteY5" fmla="*/ 30177 h 458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6755" h="458116">
                  <a:moveTo>
                    <a:pt x="173641" y="0"/>
                  </a:moveTo>
                  <a:lnTo>
                    <a:pt x="306755" y="409024"/>
                  </a:lnTo>
                  <a:lnTo>
                    <a:pt x="183095" y="454284"/>
                  </a:lnTo>
                  <a:lnTo>
                    <a:pt x="175140" y="458116"/>
                  </a:lnTo>
                  <a:lnTo>
                    <a:pt x="0" y="65118"/>
                  </a:lnTo>
                  <a:lnTo>
                    <a:pt x="87217" y="3017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3" name="Freeform 62">
              <a:extLst>
                <a:ext uri="{FF2B5EF4-FFF2-40B4-BE49-F238E27FC236}">
                  <a16:creationId xmlns:a16="http://schemas.microsoft.com/office/drawing/2014/main" id="{04C79CF2-646E-7149-ACAE-D2B5DCE2851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5309" y="2212603"/>
              <a:ext cx="141148" cy="238867"/>
            </a:xfrm>
            <a:custGeom>
              <a:avLst/>
              <a:gdLst>
                <a:gd name="connsiteX0" fmla="*/ 179647 w 269338"/>
                <a:gd name="connsiteY0" fmla="*/ 0 h 455807"/>
                <a:gd name="connsiteX1" fmla="*/ 269338 w 269338"/>
                <a:gd name="connsiteY1" fmla="*/ 420648 h 455807"/>
                <a:gd name="connsiteX2" fmla="*/ 132599 w 269338"/>
                <a:gd name="connsiteY2" fmla="*/ 455807 h 455807"/>
                <a:gd name="connsiteX3" fmla="*/ 0 w 269338"/>
                <a:gd name="connsiteY3" fmla="*/ 49190 h 455807"/>
                <a:gd name="connsiteX4" fmla="*/ 89824 w 269338"/>
                <a:gd name="connsiteY4" fmla="*/ 21422 h 455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338" h="455807">
                  <a:moveTo>
                    <a:pt x="179647" y="0"/>
                  </a:moveTo>
                  <a:lnTo>
                    <a:pt x="269338" y="420648"/>
                  </a:lnTo>
                  <a:lnTo>
                    <a:pt x="132599" y="455807"/>
                  </a:lnTo>
                  <a:lnTo>
                    <a:pt x="0" y="49190"/>
                  </a:lnTo>
                  <a:lnTo>
                    <a:pt x="89824" y="214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4" name="Freeform 63">
              <a:extLst>
                <a:ext uri="{FF2B5EF4-FFF2-40B4-BE49-F238E27FC236}">
                  <a16:creationId xmlns:a16="http://schemas.microsoft.com/office/drawing/2014/main" id="{C7BF112E-EC13-5F43-A47E-3246E2FF61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5109" y="2191802"/>
              <a:ext cx="119148" cy="235449"/>
            </a:xfrm>
            <a:custGeom>
              <a:avLst/>
              <a:gdLst>
                <a:gd name="connsiteX0" fmla="*/ 182170 w 227359"/>
                <a:gd name="connsiteY0" fmla="*/ 0 h 449282"/>
                <a:gd name="connsiteX1" fmla="*/ 227359 w 227359"/>
                <a:gd name="connsiteY1" fmla="*/ 428192 h 449282"/>
                <a:gd name="connsiteX2" fmla="*/ 89170 w 227359"/>
                <a:gd name="connsiteY2" fmla="*/ 449282 h 449282"/>
                <a:gd name="connsiteX3" fmla="*/ 0 w 227359"/>
                <a:gd name="connsiteY3" fmla="*/ 29382 h 449282"/>
                <a:gd name="connsiteX4" fmla="*/ 91085 w 227359"/>
                <a:gd name="connsiteY4" fmla="*/ 12706 h 449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7359" h="449282">
                  <a:moveTo>
                    <a:pt x="182170" y="0"/>
                  </a:moveTo>
                  <a:lnTo>
                    <a:pt x="227359" y="428192"/>
                  </a:lnTo>
                  <a:lnTo>
                    <a:pt x="89170" y="449282"/>
                  </a:lnTo>
                  <a:lnTo>
                    <a:pt x="0" y="29382"/>
                  </a:lnTo>
                  <a:lnTo>
                    <a:pt x="91085" y="1270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5" name="Freeform 64">
              <a:extLst>
                <a:ext uri="{FF2B5EF4-FFF2-40B4-BE49-F238E27FC236}">
                  <a16:creationId xmlns:a16="http://schemas.microsoft.com/office/drawing/2014/main" id="{F0F500A8-0EE0-EE4D-A2F0-4A9BC106B48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7403" y="2184315"/>
              <a:ext cx="97337" cy="228967"/>
            </a:xfrm>
            <a:custGeom>
              <a:avLst/>
              <a:gdLst>
                <a:gd name="connsiteX0" fmla="*/ 185738 w 185738"/>
                <a:gd name="connsiteY0" fmla="*/ 0 h 436914"/>
                <a:gd name="connsiteX1" fmla="*/ 185738 w 185738"/>
                <a:gd name="connsiteY1" fmla="*/ 429805 h 436914"/>
                <a:gd name="connsiteX2" fmla="*/ 44946 w 185738"/>
                <a:gd name="connsiteY2" fmla="*/ 436914 h 436914"/>
                <a:gd name="connsiteX3" fmla="*/ 0 w 185738"/>
                <a:gd name="connsiteY3" fmla="*/ 10314 h 436914"/>
                <a:gd name="connsiteX4" fmla="*/ 92869 w 185738"/>
                <a:gd name="connsiteY4" fmla="*/ 3174 h 4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738" h="436914">
                  <a:moveTo>
                    <a:pt x="185738" y="0"/>
                  </a:moveTo>
                  <a:lnTo>
                    <a:pt x="185738" y="429805"/>
                  </a:lnTo>
                  <a:lnTo>
                    <a:pt x="44946" y="436914"/>
                  </a:lnTo>
                  <a:lnTo>
                    <a:pt x="0" y="10314"/>
                  </a:lnTo>
                  <a:lnTo>
                    <a:pt x="92869" y="31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6A6E8ABE-5AC3-F647-B125-8FFA397AC968}"/>
                </a:ext>
              </a:extLst>
            </p:cNvPr>
            <p:cNvSpPr txBox="1"/>
            <p:nvPr/>
          </p:nvSpPr>
          <p:spPr>
            <a:xfrm>
              <a:off x="3304166" y="3429653"/>
              <a:ext cx="1769339" cy="646498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accent1"/>
                  </a:solidFill>
                </a:rPr>
                <a:t>minutes</a:t>
              </a:r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169104DC-F97F-3C45-B012-4D013F87264A}"/>
                </a:ext>
              </a:extLst>
            </p:cNvPr>
            <p:cNvSpPr/>
            <p:nvPr/>
          </p:nvSpPr>
          <p:spPr>
            <a:xfrm>
              <a:off x="2886651" y="2053019"/>
              <a:ext cx="2621137" cy="2621137"/>
            </a:xfrm>
            <a:prstGeom prst="ellipse">
              <a:avLst/>
            </a:prstGeom>
            <a:noFill/>
            <a:ln w="920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EE611E48-E85D-D349-B639-9F35453F140A}"/>
                </a:ext>
              </a:extLst>
            </p:cNvPr>
            <p:cNvGrpSpPr/>
            <p:nvPr userDrawn="1"/>
          </p:nvGrpSpPr>
          <p:grpSpPr>
            <a:xfrm>
              <a:off x="2598305" y="908720"/>
              <a:ext cx="3197831" cy="4053784"/>
              <a:chOff x="3059832" y="1628800"/>
              <a:chExt cx="3197831" cy="4053784"/>
            </a:xfrm>
          </p:grpSpPr>
          <p:sp>
            <p:nvSpPr>
              <p:cNvPr id="69" name="Oval 68">
                <a:extLst>
                  <a:ext uri="{FF2B5EF4-FFF2-40B4-BE49-F238E27FC236}">
                    <a16:creationId xmlns:a16="http://schemas.microsoft.com/office/drawing/2014/main" id="{BFDFF8E4-0F2B-8D4F-B141-66FB4FEC3CF0}"/>
                  </a:ext>
                </a:extLst>
              </p:cNvPr>
              <p:cNvSpPr/>
              <p:nvPr/>
            </p:nvSpPr>
            <p:spPr>
              <a:xfrm>
                <a:off x="3059832" y="2484753"/>
                <a:ext cx="3197831" cy="3197831"/>
              </a:xfrm>
              <a:prstGeom prst="ellipse">
                <a:avLst/>
              </a:prstGeom>
              <a:noFill/>
              <a:ln w="2921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0" name="Freeform 69">
                <a:extLst>
                  <a:ext uri="{FF2B5EF4-FFF2-40B4-BE49-F238E27FC236}">
                    <a16:creationId xmlns:a16="http://schemas.microsoft.com/office/drawing/2014/main" id="{6629E229-079D-6641-8B16-F8FA21D4844B}"/>
                  </a:ext>
                </a:extLst>
              </p:cNvPr>
              <p:cNvSpPr/>
              <p:nvPr/>
            </p:nvSpPr>
            <p:spPr>
              <a:xfrm rot="19800000">
                <a:off x="3510322" y="2341250"/>
                <a:ext cx="396907" cy="389521"/>
              </a:xfrm>
              <a:custGeom>
                <a:avLst/>
                <a:gdLst>
                  <a:gd name="connsiteX0" fmla="*/ 48006 w 592023"/>
                  <a:gd name="connsiteY0" fmla="*/ 0 h 581006"/>
                  <a:gd name="connsiteX1" fmla="*/ 544017 w 592023"/>
                  <a:gd name="connsiteY1" fmla="*/ 0 h 581006"/>
                  <a:gd name="connsiteX2" fmla="*/ 592023 w 592023"/>
                  <a:gd name="connsiteY2" fmla="*/ 48006 h 581006"/>
                  <a:gd name="connsiteX3" fmla="*/ 592023 w 592023"/>
                  <a:gd name="connsiteY3" fmla="*/ 240026 h 581006"/>
                  <a:gd name="connsiteX4" fmla="*/ 544017 w 592023"/>
                  <a:gd name="connsiteY4" fmla="*/ 288032 h 581006"/>
                  <a:gd name="connsiteX5" fmla="*/ 413360 w 592023"/>
                  <a:gd name="connsiteY5" fmla="*/ 288032 h 581006"/>
                  <a:gd name="connsiteX6" fmla="*/ 413360 w 592023"/>
                  <a:gd name="connsiteY6" fmla="*/ 581006 h 581006"/>
                  <a:gd name="connsiteX7" fmla="*/ 178662 w 592023"/>
                  <a:gd name="connsiteY7" fmla="*/ 581006 h 581006"/>
                  <a:gd name="connsiteX8" fmla="*/ 178662 w 592023"/>
                  <a:gd name="connsiteY8" fmla="*/ 288032 h 581006"/>
                  <a:gd name="connsiteX9" fmla="*/ 48006 w 592023"/>
                  <a:gd name="connsiteY9" fmla="*/ 288032 h 581006"/>
                  <a:gd name="connsiteX10" fmla="*/ 0 w 592023"/>
                  <a:gd name="connsiteY10" fmla="*/ 240026 h 581006"/>
                  <a:gd name="connsiteX11" fmla="*/ 0 w 592023"/>
                  <a:gd name="connsiteY11" fmla="*/ 48006 h 581006"/>
                  <a:gd name="connsiteX12" fmla="*/ 48006 w 592023"/>
                  <a:gd name="connsiteY12" fmla="*/ 0 h 5810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592023" h="581006">
                    <a:moveTo>
                      <a:pt x="48006" y="0"/>
                    </a:moveTo>
                    <a:lnTo>
                      <a:pt x="544017" y="0"/>
                    </a:lnTo>
                    <a:cubicBezTo>
                      <a:pt x="570530" y="0"/>
                      <a:pt x="592023" y="21493"/>
                      <a:pt x="592023" y="48006"/>
                    </a:cubicBezTo>
                    <a:lnTo>
                      <a:pt x="592023" y="240026"/>
                    </a:lnTo>
                    <a:cubicBezTo>
                      <a:pt x="592023" y="266539"/>
                      <a:pt x="570530" y="288032"/>
                      <a:pt x="544017" y="288032"/>
                    </a:cubicBezTo>
                    <a:lnTo>
                      <a:pt x="413360" y="288032"/>
                    </a:lnTo>
                    <a:lnTo>
                      <a:pt x="413360" y="581006"/>
                    </a:lnTo>
                    <a:lnTo>
                      <a:pt x="178662" y="581006"/>
                    </a:lnTo>
                    <a:lnTo>
                      <a:pt x="178662" y="288032"/>
                    </a:lnTo>
                    <a:lnTo>
                      <a:pt x="48006" y="288032"/>
                    </a:lnTo>
                    <a:cubicBezTo>
                      <a:pt x="21493" y="288032"/>
                      <a:pt x="0" y="266539"/>
                      <a:pt x="0" y="240026"/>
                    </a:cubicBezTo>
                    <a:lnTo>
                      <a:pt x="0" y="48006"/>
                    </a:lnTo>
                    <a:cubicBezTo>
                      <a:pt x="0" y="21493"/>
                      <a:pt x="21493" y="0"/>
                      <a:pt x="48006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1" name="Freeform 70">
                <a:extLst>
                  <a:ext uri="{FF2B5EF4-FFF2-40B4-BE49-F238E27FC236}">
                    <a16:creationId xmlns:a16="http://schemas.microsoft.com/office/drawing/2014/main" id="{AB1A7AB4-7EB9-E049-B0EF-06B56FFC28E2}"/>
                  </a:ext>
                </a:extLst>
              </p:cNvPr>
              <p:cNvSpPr/>
              <p:nvPr/>
            </p:nvSpPr>
            <p:spPr>
              <a:xfrm rot="1800000">
                <a:off x="5409845" y="2341250"/>
                <a:ext cx="396907" cy="389521"/>
              </a:xfrm>
              <a:custGeom>
                <a:avLst/>
                <a:gdLst>
                  <a:gd name="connsiteX0" fmla="*/ 48006 w 592023"/>
                  <a:gd name="connsiteY0" fmla="*/ 0 h 581006"/>
                  <a:gd name="connsiteX1" fmla="*/ 544017 w 592023"/>
                  <a:gd name="connsiteY1" fmla="*/ 0 h 581006"/>
                  <a:gd name="connsiteX2" fmla="*/ 592023 w 592023"/>
                  <a:gd name="connsiteY2" fmla="*/ 48006 h 581006"/>
                  <a:gd name="connsiteX3" fmla="*/ 592023 w 592023"/>
                  <a:gd name="connsiteY3" fmla="*/ 240026 h 581006"/>
                  <a:gd name="connsiteX4" fmla="*/ 544017 w 592023"/>
                  <a:gd name="connsiteY4" fmla="*/ 288032 h 581006"/>
                  <a:gd name="connsiteX5" fmla="*/ 413360 w 592023"/>
                  <a:gd name="connsiteY5" fmla="*/ 288032 h 581006"/>
                  <a:gd name="connsiteX6" fmla="*/ 413360 w 592023"/>
                  <a:gd name="connsiteY6" fmla="*/ 581006 h 581006"/>
                  <a:gd name="connsiteX7" fmla="*/ 178662 w 592023"/>
                  <a:gd name="connsiteY7" fmla="*/ 581006 h 581006"/>
                  <a:gd name="connsiteX8" fmla="*/ 178662 w 592023"/>
                  <a:gd name="connsiteY8" fmla="*/ 288032 h 581006"/>
                  <a:gd name="connsiteX9" fmla="*/ 48006 w 592023"/>
                  <a:gd name="connsiteY9" fmla="*/ 288032 h 581006"/>
                  <a:gd name="connsiteX10" fmla="*/ 0 w 592023"/>
                  <a:gd name="connsiteY10" fmla="*/ 240026 h 581006"/>
                  <a:gd name="connsiteX11" fmla="*/ 0 w 592023"/>
                  <a:gd name="connsiteY11" fmla="*/ 48006 h 581006"/>
                  <a:gd name="connsiteX12" fmla="*/ 48006 w 592023"/>
                  <a:gd name="connsiteY12" fmla="*/ 0 h 5810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592023" h="581006">
                    <a:moveTo>
                      <a:pt x="48006" y="0"/>
                    </a:moveTo>
                    <a:lnTo>
                      <a:pt x="544017" y="0"/>
                    </a:lnTo>
                    <a:cubicBezTo>
                      <a:pt x="570530" y="0"/>
                      <a:pt x="592023" y="21493"/>
                      <a:pt x="592023" y="48006"/>
                    </a:cubicBezTo>
                    <a:lnTo>
                      <a:pt x="592023" y="240026"/>
                    </a:lnTo>
                    <a:cubicBezTo>
                      <a:pt x="592023" y="266539"/>
                      <a:pt x="570530" y="288032"/>
                      <a:pt x="544017" y="288032"/>
                    </a:cubicBezTo>
                    <a:lnTo>
                      <a:pt x="413360" y="288032"/>
                    </a:lnTo>
                    <a:lnTo>
                      <a:pt x="413360" y="581006"/>
                    </a:lnTo>
                    <a:lnTo>
                      <a:pt x="178662" y="581006"/>
                    </a:lnTo>
                    <a:lnTo>
                      <a:pt x="178662" y="288032"/>
                    </a:lnTo>
                    <a:lnTo>
                      <a:pt x="48006" y="288032"/>
                    </a:lnTo>
                    <a:cubicBezTo>
                      <a:pt x="21493" y="288032"/>
                      <a:pt x="0" y="266539"/>
                      <a:pt x="0" y="240026"/>
                    </a:cubicBezTo>
                    <a:lnTo>
                      <a:pt x="0" y="48006"/>
                    </a:lnTo>
                    <a:cubicBezTo>
                      <a:pt x="0" y="21493"/>
                      <a:pt x="21493" y="0"/>
                      <a:pt x="48006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2" name="Freeform 71">
                <a:extLst>
                  <a:ext uri="{FF2B5EF4-FFF2-40B4-BE49-F238E27FC236}">
                    <a16:creationId xmlns:a16="http://schemas.microsoft.com/office/drawing/2014/main" id="{99179E3F-ECB3-E042-9B57-FC189062D478}"/>
                  </a:ext>
                </a:extLst>
              </p:cNvPr>
              <p:cNvSpPr/>
              <p:nvPr/>
            </p:nvSpPr>
            <p:spPr>
              <a:xfrm>
                <a:off x="4428378" y="1997706"/>
                <a:ext cx="410534" cy="412170"/>
              </a:xfrm>
              <a:custGeom>
                <a:avLst/>
                <a:gdLst>
                  <a:gd name="connsiteX0" fmla="*/ 72339 w 612349"/>
                  <a:gd name="connsiteY0" fmla="*/ 0 h 614789"/>
                  <a:gd name="connsiteX1" fmla="*/ 540010 w 612349"/>
                  <a:gd name="connsiteY1" fmla="*/ 0 h 614789"/>
                  <a:gd name="connsiteX2" fmla="*/ 612349 w 612349"/>
                  <a:gd name="connsiteY2" fmla="*/ 72339 h 614789"/>
                  <a:gd name="connsiteX3" fmla="*/ 612349 w 612349"/>
                  <a:gd name="connsiteY3" fmla="*/ 361685 h 614789"/>
                  <a:gd name="connsiteX4" fmla="*/ 540010 w 612349"/>
                  <a:gd name="connsiteY4" fmla="*/ 434024 h 614789"/>
                  <a:gd name="connsiteX5" fmla="*/ 433818 w 612349"/>
                  <a:gd name="connsiteY5" fmla="*/ 434024 h 614789"/>
                  <a:gd name="connsiteX6" fmla="*/ 433818 w 612349"/>
                  <a:gd name="connsiteY6" fmla="*/ 614789 h 614789"/>
                  <a:gd name="connsiteX7" fmla="*/ 178530 w 612349"/>
                  <a:gd name="connsiteY7" fmla="*/ 614789 h 614789"/>
                  <a:gd name="connsiteX8" fmla="*/ 178530 w 612349"/>
                  <a:gd name="connsiteY8" fmla="*/ 434024 h 614789"/>
                  <a:gd name="connsiteX9" fmla="*/ 72339 w 612349"/>
                  <a:gd name="connsiteY9" fmla="*/ 434024 h 614789"/>
                  <a:gd name="connsiteX10" fmla="*/ 0 w 612349"/>
                  <a:gd name="connsiteY10" fmla="*/ 361685 h 614789"/>
                  <a:gd name="connsiteX11" fmla="*/ 0 w 612349"/>
                  <a:gd name="connsiteY11" fmla="*/ 72339 h 614789"/>
                  <a:gd name="connsiteX12" fmla="*/ 72339 w 612349"/>
                  <a:gd name="connsiteY12" fmla="*/ 0 h 6147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612349" h="614789">
                    <a:moveTo>
                      <a:pt x="72339" y="0"/>
                    </a:moveTo>
                    <a:lnTo>
                      <a:pt x="540010" y="0"/>
                    </a:lnTo>
                    <a:cubicBezTo>
                      <a:pt x="579962" y="0"/>
                      <a:pt x="612349" y="32387"/>
                      <a:pt x="612349" y="72339"/>
                    </a:cubicBezTo>
                    <a:lnTo>
                      <a:pt x="612349" y="361685"/>
                    </a:lnTo>
                    <a:cubicBezTo>
                      <a:pt x="612349" y="401637"/>
                      <a:pt x="579962" y="434024"/>
                      <a:pt x="540010" y="434024"/>
                    </a:cubicBezTo>
                    <a:lnTo>
                      <a:pt x="433818" y="434024"/>
                    </a:lnTo>
                    <a:lnTo>
                      <a:pt x="433818" y="614789"/>
                    </a:lnTo>
                    <a:lnTo>
                      <a:pt x="178530" y="614789"/>
                    </a:lnTo>
                    <a:lnTo>
                      <a:pt x="178530" y="434024"/>
                    </a:lnTo>
                    <a:lnTo>
                      <a:pt x="72339" y="434024"/>
                    </a:lnTo>
                    <a:cubicBezTo>
                      <a:pt x="32387" y="434024"/>
                      <a:pt x="0" y="401637"/>
                      <a:pt x="0" y="361685"/>
                    </a:cubicBezTo>
                    <a:lnTo>
                      <a:pt x="0" y="72339"/>
                    </a:lnTo>
                    <a:cubicBezTo>
                      <a:pt x="0" y="32387"/>
                      <a:pt x="32387" y="0"/>
                      <a:pt x="72339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3" name="Oval 72">
                <a:extLst>
                  <a:ext uri="{FF2B5EF4-FFF2-40B4-BE49-F238E27FC236}">
                    <a16:creationId xmlns:a16="http://schemas.microsoft.com/office/drawing/2014/main" id="{300F725C-3600-7E4F-91F4-CBBDAF6B74BB}"/>
                  </a:ext>
                </a:extLst>
              </p:cNvPr>
              <p:cNvSpPr/>
              <p:nvPr/>
            </p:nvSpPr>
            <p:spPr>
              <a:xfrm>
                <a:off x="4349565" y="1628800"/>
                <a:ext cx="568160" cy="568160"/>
              </a:xfrm>
              <a:prstGeom prst="ellipse">
                <a:avLst/>
              </a:prstGeom>
              <a:noFill/>
              <a:ln w="11112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74" name="TextBox 73">
            <a:extLst>
              <a:ext uri="{FF2B5EF4-FFF2-40B4-BE49-F238E27FC236}">
                <a16:creationId xmlns:a16="http://schemas.microsoft.com/office/drawing/2014/main" id="{D2AE8F38-0B1B-E146-BEC3-90B51BFF9D03}"/>
              </a:ext>
            </a:extLst>
          </p:cNvPr>
          <p:cNvSpPr txBox="1"/>
          <p:nvPr userDrawn="1"/>
        </p:nvSpPr>
        <p:spPr>
          <a:xfrm>
            <a:off x="611560" y="1779662"/>
            <a:ext cx="2145139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600" b="1" dirty="0">
                <a:solidFill>
                  <a:schemeClr val="accent1"/>
                </a:solidFill>
              </a:rPr>
              <a:t>PETITE PAUSE</a:t>
            </a:r>
          </a:p>
        </p:txBody>
      </p:sp>
    </p:spTree>
    <p:extLst>
      <p:ext uri="{BB962C8B-B14F-4D97-AF65-F5344CB8AC3E}">
        <p14:creationId xmlns:p14="http://schemas.microsoft.com/office/powerpoint/2010/main" val="39594427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use 20 minu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207E8915-FDF6-1746-95BF-8BDAF1A4DC0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‹N°›</a:t>
            </a:fld>
            <a:endParaRPr lang="fr-FR" dirty="0"/>
          </a:p>
        </p:txBody>
      </p:sp>
      <p:grpSp>
        <p:nvGrpSpPr>
          <p:cNvPr id="76" name="Groupe 75">
            <a:extLst>
              <a:ext uri="{FF2B5EF4-FFF2-40B4-BE49-F238E27FC236}">
                <a16:creationId xmlns:a16="http://schemas.microsoft.com/office/drawing/2014/main" id="{E1DFF8BF-A0D2-E446-8088-8F391AD6FBF3}"/>
              </a:ext>
            </a:extLst>
          </p:cNvPr>
          <p:cNvGrpSpPr/>
          <p:nvPr userDrawn="1"/>
        </p:nvGrpSpPr>
        <p:grpSpPr>
          <a:xfrm>
            <a:off x="3275856" y="627534"/>
            <a:ext cx="2283573" cy="2894810"/>
            <a:chOff x="2598305" y="908720"/>
            <a:chExt cx="3197831" cy="4053784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F68A9E5-978D-1E4D-9C62-F3D70E61BB5D}"/>
                </a:ext>
              </a:extLst>
            </p:cNvPr>
            <p:cNvSpPr txBox="1"/>
            <p:nvPr/>
          </p:nvSpPr>
          <p:spPr>
            <a:xfrm>
              <a:off x="3468565" y="2399316"/>
              <a:ext cx="1457316" cy="14222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6000" b="1" dirty="0">
                  <a:solidFill>
                    <a:schemeClr val="accent1"/>
                  </a:solidFill>
                </a:rPr>
                <a:t>20</a:t>
              </a:r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72552A27-2645-FF4D-8BF2-83759985259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1361" y="2184315"/>
              <a:ext cx="96504" cy="229019"/>
            </a:xfrm>
            <a:custGeom>
              <a:avLst/>
              <a:gdLst>
                <a:gd name="connsiteX0" fmla="*/ 0 w 184150"/>
                <a:gd name="connsiteY0" fmla="*/ 0 h 437013"/>
                <a:gd name="connsiteX1" fmla="*/ 92470 w 184150"/>
                <a:gd name="connsiteY1" fmla="*/ 3174 h 437013"/>
                <a:gd name="connsiteX2" fmla="*/ 184150 w 184150"/>
                <a:gd name="connsiteY2" fmla="*/ 10314 h 437013"/>
                <a:gd name="connsiteX3" fmla="*/ 139578 w 184150"/>
                <a:gd name="connsiteY3" fmla="*/ 437013 h 437013"/>
                <a:gd name="connsiteX4" fmla="*/ 0 w 184150"/>
                <a:gd name="connsiteY4" fmla="*/ 429965 h 437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4150" h="437013">
                  <a:moveTo>
                    <a:pt x="0" y="0"/>
                  </a:moveTo>
                  <a:lnTo>
                    <a:pt x="92470" y="3174"/>
                  </a:lnTo>
                  <a:lnTo>
                    <a:pt x="184150" y="10314"/>
                  </a:lnTo>
                  <a:lnTo>
                    <a:pt x="139578" y="437013"/>
                  </a:lnTo>
                  <a:lnTo>
                    <a:pt x="0" y="4299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17F5788B-9D0A-7547-9E62-36594A8632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0341" y="2191802"/>
              <a:ext cx="119821" cy="235542"/>
            </a:xfrm>
            <a:custGeom>
              <a:avLst/>
              <a:gdLst>
                <a:gd name="connsiteX0" fmla="*/ 45293 w 228642"/>
                <a:gd name="connsiteY0" fmla="*/ 0 h 449460"/>
                <a:gd name="connsiteX1" fmla="*/ 136967 w 228642"/>
                <a:gd name="connsiteY1" fmla="*/ 12706 h 449460"/>
                <a:gd name="connsiteX2" fmla="*/ 228642 w 228642"/>
                <a:gd name="connsiteY2" fmla="*/ 29382 h 449460"/>
                <a:gd name="connsiteX3" fmla="*/ 139051 w 228642"/>
                <a:gd name="connsiteY3" fmla="*/ 449460 h 449460"/>
                <a:gd name="connsiteX4" fmla="*/ 0 w 228642"/>
                <a:gd name="connsiteY4" fmla="*/ 428238 h 449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42" h="449460">
                  <a:moveTo>
                    <a:pt x="45293" y="0"/>
                  </a:moveTo>
                  <a:lnTo>
                    <a:pt x="136967" y="12706"/>
                  </a:lnTo>
                  <a:lnTo>
                    <a:pt x="228642" y="29382"/>
                  </a:lnTo>
                  <a:lnTo>
                    <a:pt x="139051" y="449460"/>
                  </a:lnTo>
                  <a:lnTo>
                    <a:pt x="0" y="42823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5B41A48D-1078-1849-869C-FCC5A5D91C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8769" y="2212603"/>
              <a:ext cx="141191" cy="239065"/>
            </a:xfrm>
            <a:custGeom>
              <a:avLst/>
              <a:gdLst>
                <a:gd name="connsiteX0" fmla="*/ 89773 w 269420"/>
                <a:gd name="connsiteY0" fmla="*/ 0 h 456183"/>
                <a:gd name="connsiteX1" fmla="*/ 181186 w 269420"/>
                <a:gd name="connsiteY1" fmla="*/ 21422 h 456183"/>
                <a:gd name="connsiteX2" fmla="*/ 269420 w 269420"/>
                <a:gd name="connsiteY2" fmla="*/ 49190 h 456183"/>
                <a:gd name="connsiteX3" fmla="*/ 136699 w 269420"/>
                <a:gd name="connsiteY3" fmla="*/ 456183 h 456183"/>
                <a:gd name="connsiteX4" fmla="*/ 0 w 269420"/>
                <a:gd name="connsiteY4" fmla="*/ 421035 h 456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420" h="456183">
                  <a:moveTo>
                    <a:pt x="89773" y="0"/>
                  </a:moveTo>
                  <a:lnTo>
                    <a:pt x="181186" y="21422"/>
                  </a:lnTo>
                  <a:lnTo>
                    <a:pt x="269420" y="49190"/>
                  </a:lnTo>
                  <a:lnTo>
                    <a:pt x="136699" y="456183"/>
                  </a:lnTo>
                  <a:lnTo>
                    <a:pt x="0" y="42103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016BC4E4-5027-8C4E-9E7C-8E3C8692388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4869" y="2245879"/>
              <a:ext cx="160732" cy="240487"/>
            </a:xfrm>
            <a:custGeom>
              <a:avLst/>
              <a:gdLst>
                <a:gd name="connsiteX0" fmla="*/ 132876 w 306707"/>
                <a:gd name="connsiteY0" fmla="*/ 0 h 458898"/>
                <a:gd name="connsiteX1" fmla="*/ 220982 w 306707"/>
                <a:gd name="connsiteY1" fmla="*/ 30177 h 458898"/>
                <a:gd name="connsiteX2" fmla="*/ 306707 w 306707"/>
                <a:gd name="connsiteY2" fmla="*/ 65118 h 458898"/>
                <a:gd name="connsiteX3" fmla="*/ 131605 w 306707"/>
                <a:gd name="connsiteY3" fmla="*/ 458898 h 458898"/>
                <a:gd name="connsiteX4" fmla="*/ 122025 w 306707"/>
                <a:gd name="connsiteY4" fmla="*/ 454284 h 458898"/>
                <a:gd name="connsiteX5" fmla="*/ 0 w 306707"/>
                <a:gd name="connsiteY5" fmla="*/ 409622 h 458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6707" h="458898">
                  <a:moveTo>
                    <a:pt x="132876" y="0"/>
                  </a:moveTo>
                  <a:lnTo>
                    <a:pt x="220982" y="30177"/>
                  </a:lnTo>
                  <a:lnTo>
                    <a:pt x="306707" y="65118"/>
                  </a:lnTo>
                  <a:lnTo>
                    <a:pt x="131605" y="458898"/>
                  </a:lnTo>
                  <a:lnTo>
                    <a:pt x="122025" y="454284"/>
                  </a:lnTo>
                  <a:lnTo>
                    <a:pt x="0" y="40962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C7D926E9-AD00-5D41-92C0-81718380741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7472" y="2291636"/>
              <a:ext cx="177945" cy="239087"/>
            </a:xfrm>
            <a:custGeom>
              <a:avLst/>
              <a:gdLst>
                <a:gd name="connsiteX0" fmla="*/ 174749 w 339553"/>
                <a:gd name="connsiteY0" fmla="*/ 0 h 456226"/>
                <a:gd name="connsiteX1" fmla="*/ 258736 w 339553"/>
                <a:gd name="connsiteY1" fmla="*/ 39668 h 456226"/>
                <a:gd name="connsiteX2" fmla="*/ 339553 w 339553"/>
                <a:gd name="connsiteY2" fmla="*/ 84096 h 456226"/>
                <a:gd name="connsiteX3" fmla="*/ 125209 w 339553"/>
                <a:gd name="connsiteY3" fmla="*/ 456226 h 456226"/>
                <a:gd name="connsiteX4" fmla="*/ 104561 w 339553"/>
                <a:gd name="connsiteY4" fmla="*/ 443682 h 456226"/>
                <a:gd name="connsiteX5" fmla="*/ 0 w 339553"/>
                <a:gd name="connsiteY5" fmla="*/ 393312 h 456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9553" h="456226">
                  <a:moveTo>
                    <a:pt x="174749" y="0"/>
                  </a:moveTo>
                  <a:lnTo>
                    <a:pt x="258736" y="39668"/>
                  </a:lnTo>
                  <a:lnTo>
                    <a:pt x="339553" y="84096"/>
                  </a:lnTo>
                  <a:lnTo>
                    <a:pt x="125209" y="456226"/>
                  </a:lnTo>
                  <a:lnTo>
                    <a:pt x="104561" y="443682"/>
                  </a:lnTo>
                  <a:lnTo>
                    <a:pt x="0" y="39331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E97D959C-9135-5045-B585-A3CF3B5855C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5427" y="2348208"/>
              <a:ext cx="194812" cy="236146"/>
            </a:xfrm>
            <a:custGeom>
              <a:avLst/>
              <a:gdLst>
                <a:gd name="connsiteX0" fmla="*/ 216048 w 371741"/>
                <a:gd name="connsiteY0" fmla="*/ 0 h 450613"/>
                <a:gd name="connsiteX1" fmla="*/ 295483 w 371741"/>
                <a:gd name="connsiteY1" fmla="*/ 49213 h 450613"/>
                <a:gd name="connsiteX2" fmla="*/ 371741 w 371741"/>
                <a:gd name="connsiteY2" fmla="*/ 102394 h 450613"/>
                <a:gd name="connsiteX3" fmla="*/ 118526 w 371741"/>
                <a:gd name="connsiteY3" fmla="*/ 450613 h 450613"/>
                <a:gd name="connsiteX4" fmla="*/ 86921 w 371741"/>
                <a:gd name="connsiteY4" fmla="*/ 426979 h 450613"/>
                <a:gd name="connsiteX5" fmla="*/ 0 w 371741"/>
                <a:gd name="connsiteY5" fmla="*/ 374173 h 450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1741" h="450613">
                  <a:moveTo>
                    <a:pt x="216048" y="0"/>
                  </a:moveTo>
                  <a:lnTo>
                    <a:pt x="295483" y="49213"/>
                  </a:lnTo>
                  <a:lnTo>
                    <a:pt x="371741" y="102394"/>
                  </a:lnTo>
                  <a:lnTo>
                    <a:pt x="118526" y="450613"/>
                  </a:lnTo>
                  <a:lnTo>
                    <a:pt x="86921" y="426979"/>
                  </a:lnTo>
                  <a:lnTo>
                    <a:pt x="0" y="37417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2DB85336-8910-0148-9DDC-F6068620C33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8550" y="2417259"/>
              <a:ext cx="208194" cy="228922"/>
            </a:xfrm>
            <a:custGeom>
              <a:avLst/>
              <a:gdLst>
                <a:gd name="connsiteX0" fmla="*/ 253606 w 397275"/>
                <a:gd name="connsiteY0" fmla="*/ 0 h 436827"/>
                <a:gd name="connsiteX1" fmla="*/ 326631 w 397275"/>
                <a:gd name="connsiteY1" fmla="*/ 56356 h 436827"/>
                <a:gd name="connsiteX2" fmla="*/ 397275 w 397275"/>
                <a:gd name="connsiteY2" fmla="*/ 116681 h 436827"/>
                <a:gd name="connsiteX3" fmla="*/ 108971 w 397275"/>
                <a:gd name="connsiteY3" fmla="*/ 436827 h 436827"/>
                <a:gd name="connsiteX4" fmla="*/ 68544 w 397275"/>
                <a:gd name="connsiteY4" fmla="*/ 400085 h 436827"/>
                <a:gd name="connsiteX5" fmla="*/ 0 w 397275"/>
                <a:gd name="connsiteY5" fmla="*/ 348829 h 436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7275" h="436827">
                  <a:moveTo>
                    <a:pt x="253606" y="0"/>
                  </a:moveTo>
                  <a:lnTo>
                    <a:pt x="326631" y="56356"/>
                  </a:lnTo>
                  <a:lnTo>
                    <a:pt x="397275" y="116681"/>
                  </a:lnTo>
                  <a:lnTo>
                    <a:pt x="108971" y="436827"/>
                  </a:lnTo>
                  <a:lnTo>
                    <a:pt x="68544" y="400085"/>
                  </a:lnTo>
                  <a:lnTo>
                    <a:pt x="0" y="34882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D6ED1AE7-7F05-0646-8A57-EF99C5BBCD8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5489" y="2496292"/>
              <a:ext cx="220272" cy="219888"/>
            </a:xfrm>
            <a:custGeom>
              <a:avLst/>
              <a:gdLst>
                <a:gd name="connsiteX0" fmla="*/ 289277 w 420324"/>
                <a:gd name="connsiteY0" fmla="*/ 0 h 419590"/>
                <a:gd name="connsiteX1" fmla="*/ 355992 w 420324"/>
                <a:gd name="connsiteY1" fmla="*/ 63500 h 419590"/>
                <a:gd name="connsiteX2" fmla="*/ 420324 w 420324"/>
                <a:gd name="connsiteY2" fmla="*/ 130969 h 419590"/>
                <a:gd name="connsiteX3" fmla="*/ 99032 w 420324"/>
                <a:gd name="connsiteY3" fmla="*/ 419590 h 419590"/>
                <a:gd name="connsiteX4" fmla="*/ 51096 w 420324"/>
                <a:gd name="connsiteY4" fmla="*/ 366847 h 419590"/>
                <a:gd name="connsiteX5" fmla="*/ 0 w 420324"/>
                <a:gd name="connsiteY5" fmla="*/ 320409 h 419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0324" h="419590">
                  <a:moveTo>
                    <a:pt x="289277" y="0"/>
                  </a:moveTo>
                  <a:lnTo>
                    <a:pt x="355992" y="63500"/>
                  </a:lnTo>
                  <a:lnTo>
                    <a:pt x="420324" y="130969"/>
                  </a:lnTo>
                  <a:lnTo>
                    <a:pt x="99032" y="419590"/>
                  </a:lnTo>
                  <a:lnTo>
                    <a:pt x="51096" y="366847"/>
                  </a:lnTo>
                  <a:lnTo>
                    <a:pt x="0" y="32040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1175A5B6-B28F-B145-948C-672A32C9F257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4861" y="2583646"/>
              <a:ext cx="229104" cy="208896"/>
            </a:xfrm>
            <a:custGeom>
              <a:avLst/>
              <a:gdLst>
                <a:gd name="connsiteX0" fmla="*/ 321351 w 437174"/>
                <a:gd name="connsiteY0" fmla="*/ 0 h 398615"/>
                <a:gd name="connsiteX1" fmla="*/ 380849 w 437174"/>
                <a:gd name="connsiteY1" fmla="*/ 71485 h 398615"/>
                <a:gd name="connsiteX2" fmla="*/ 437174 w 437174"/>
                <a:gd name="connsiteY2" fmla="*/ 144559 h 398615"/>
                <a:gd name="connsiteX3" fmla="*/ 87961 w 437174"/>
                <a:gd name="connsiteY3" fmla="*/ 398615 h 398615"/>
                <a:gd name="connsiteX4" fmla="*/ 36295 w 437174"/>
                <a:gd name="connsiteY4" fmla="*/ 329524 h 398615"/>
                <a:gd name="connsiteX5" fmla="*/ 0 w 437174"/>
                <a:gd name="connsiteY5" fmla="*/ 289589 h 398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7174" h="398615">
                  <a:moveTo>
                    <a:pt x="321351" y="0"/>
                  </a:moveTo>
                  <a:lnTo>
                    <a:pt x="380849" y="71485"/>
                  </a:lnTo>
                  <a:lnTo>
                    <a:pt x="437174" y="144559"/>
                  </a:lnTo>
                  <a:lnTo>
                    <a:pt x="87961" y="398615"/>
                  </a:lnTo>
                  <a:lnTo>
                    <a:pt x="36295" y="329524"/>
                  </a:lnTo>
                  <a:lnTo>
                    <a:pt x="0" y="28958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D0F71AE2-98EC-7748-99C6-17CD06CA47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6790" y="2680982"/>
              <a:ext cx="235393" cy="194948"/>
            </a:xfrm>
            <a:custGeom>
              <a:avLst/>
              <a:gdLst>
                <a:gd name="connsiteX0" fmla="*/ 348475 w 449177"/>
                <a:gd name="connsiteY0" fmla="*/ 0 h 371997"/>
                <a:gd name="connsiteX1" fmla="*/ 400809 w 449177"/>
                <a:gd name="connsiteY1" fmla="*/ 77728 h 371997"/>
                <a:gd name="connsiteX2" fmla="*/ 449177 w 449177"/>
                <a:gd name="connsiteY2" fmla="*/ 157043 h 371997"/>
                <a:gd name="connsiteX3" fmla="*/ 76436 w 449177"/>
                <a:gd name="connsiteY3" fmla="*/ 371997 h 371997"/>
                <a:gd name="connsiteX4" fmla="*/ 22992 w 449177"/>
                <a:gd name="connsiteY4" fmla="*/ 284026 h 371997"/>
                <a:gd name="connsiteX5" fmla="*/ 0 w 449177"/>
                <a:gd name="connsiteY5" fmla="*/ 253278 h 371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9177" h="371997">
                  <a:moveTo>
                    <a:pt x="348475" y="0"/>
                  </a:moveTo>
                  <a:lnTo>
                    <a:pt x="400809" y="77728"/>
                  </a:lnTo>
                  <a:lnTo>
                    <a:pt x="449177" y="157043"/>
                  </a:lnTo>
                  <a:lnTo>
                    <a:pt x="76436" y="371997"/>
                  </a:lnTo>
                  <a:lnTo>
                    <a:pt x="22992" y="284026"/>
                  </a:lnTo>
                  <a:lnTo>
                    <a:pt x="0" y="25327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7C7B4A71-B05C-6949-9655-0DEEBCD5308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0423" y="2784975"/>
              <a:ext cx="239996" cy="179138"/>
            </a:xfrm>
            <a:custGeom>
              <a:avLst/>
              <a:gdLst>
                <a:gd name="connsiteX0" fmla="*/ 374575 w 457959"/>
                <a:gd name="connsiteY0" fmla="*/ 0 h 341831"/>
                <a:gd name="connsiteX1" fmla="*/ 418252 w 457959"/>
                <a:gd name="connsiteY1" fmla="*/ 81830 h 341831"/>
                <a:gd name="connsiteX2" fmla="*/ 457959 w 457959"/>
                <a:gd name="connsiteY2" fmla="*/ 166042 h 341831"/>
                <a:gd name="connsiteX3" fmla="*/ 62981 w 457959"/>
                <a:gd name="connsiteY3" fmla="*/ 341831 h 341831"/>
                <a:gd name="connsiteX4" fmla="*/ 11897 w 457959"/>
                <a:gd name="connsiteY4" fmla="*/ 235786 h 341831"/>
                <a:gd name="connsiteX5" fmla="*/ 0 w 457959"/>
                <a:gd name="connsiteY5" fmla="*/ 216203 h 341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7959" h="341831">
                  <a:moveTo>
                    <a:pt x="374575" y="0"/>
                  </a:moveTo>
                  <a:lnTo>
                    <a:pt x="418252" y="81830"/>
                  </a:lnTo>
                  <a:lnTo>
                    <a:pt x="457959" y="166042"/>
                  </a:lnTo>
                  <a:lnTo>
                    <a:pt x="62981" y="341831"/>
                  </a:lnTo>
                  <a:lnTo>
                    <a:pt x="11897" y="235786"/>
                  </a:lnTo>
                  <a:lnTo>
                    <a:pt x="0" y="21620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29279A76-B22B-E44C-B724-60D66579A12C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4848" y="2896454"/>
              <a:ext cx="240496" cy="160089"/>
            </a:xfrm>
            <a:custGeom>
              <a:avLst/>
              <a:gdLst>
                <a:gd name="connsiteX0" fmla="*/ 391508 w 458913"/>
                <a:gd name="connsiteY0" fmla="*/ 0 h 305483"/>
                <a:gd name="connsiteX1" fmla="*/ 427986 w 458913"/>
                <a:gd name="connsiteY1" fmla="*/ 85631 h 305483"/>
                <a:gd name="connsiteX2" fmla="*/ 458913 w 458913"/>
                <a:gd name="connsiteY2" fmla="*/ 172054 h 305483"/>
                <a:gd name="connsiteX3" fmla="*/ 48921 w 458913"/>
                <a:gd name="connsiteY3" fmla="*/ 305483 h 305483"/>
                <a:gd name="connsiteX4" fmla="*/ 3836 w 458913"/>
                <a:gd name="connsiteY4" fmla="*/ 182301 h 305483"/>
                <a:gd name="connsiteX5" fmla="*/ 0 w 458913"/>
                <a:gd name="connsiteY5" fmla="*/ 174338 h 3054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8913" h="305483">
                  <a:moveTo>
                    <a:pt x="391508" y="0"/>
                  </a:moveTo>
                  <a:lnTo>
                    <a:pt x="427986" y="85631"/>
                  </a:lnTo>
                  <a:lnTo>
                    <a:pt x="458913" y="172054"/>
                  </a:lnTo>
                  <a:lnTo>
                    <a:pt x="48921" y="305483"/>
                  </a:lnTo>
                  <a:lnTo>
                    <a:pt x="3836" y="182301"/>
                  </a:lnTo>
                  <a:lnTo>
                    <a:pt x="0" y="17433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BE377C7B-2676-DB4F-A5BD-73B62678B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9492" y="3012093"/>
              <a:ext cx="239129" cy="140421"/>
            </a:xfrm>
            <a:custGeom>
              <a:avLst/>
              <a:gdLst>
                <a:gd name="connsiteX0" fmla="*/ 409452 w 456305"/>
                <a:gd name="connsiteY0" fmla="*/ 0 h 267951"/>
                <a:gd name="connsiteX1" fmla="*/ 434864 w 456305"/>
                <a:gd name="connsiteY1" fmla="*/ 88234 h 267951"/>
                <a:gd name="connsiteX2" fmla="*/ 456305 w 456305"/>
                <a:gd name="connsiteY2" fmla="*/ 178058 h 267951"/>
                <a:gd name="connsiteX3" fmla="*/ 34711 w 456305"/>
                <a:gd name="connsiteY3" fmla="*/ 267951 h 267951"/>
                <a:gd name="connsiteX4" fmla="*/ 0 w 456305"/>
                <a:gd name="connsiteY4" fmla="*/ 132953 h 267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6305" h="267951">
                  <a:moveTo>
                    <a:pt x="409452" y="0"/>
                  </a:moveTo>
                  <a:lnTo>
                    <a:pt x="434864" y="88234"/>
                  </a:lnTo>
                  <a:lnTo>
                    <a:pt x="456305" y="178058"/>
                  </a:lnTo>
                  <a:lnTo>
                    <a:pt x="34711" y="267951"/>
                  </a:lnTo>
                  <a:lnTo>
                    <a:pt x="0" y="13295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96DB9A8F-CA85-2F48-8598-4F698229298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3516" y="3131061"/>
              <a:ext cx="235903" cy="119816"/>
            </a:xfrm>
            <a:custGeom>
              <a:avLst/>
              <a:gdLst>
                <a:gd name="connsiteX0" fmla="*/ 421561 w 450149"/>
                <a:gd name="connsiteY0" fmla="*/ 0 h 228633"/>
                <a:gd name="connsiteX1" fmla="*/ 439826 w 450149"/>
                <a:gd name="connsiteY1" fmla="*/ 91085 h 228633"/>
                <a:gd name="connsiteX2" fmla="*/ 450149 w 450149"/>
                <a:gd name="connsiteY2" fmla="*/ 183754 h 228633"/>
                <a:gd name="connsiteX3" fmla="*/ 21237 w 450149"/>
                <a:gd name="connsiteY3" fmla="*/ 228633 h 228633"/>
                <a:gd name="connsiteX4" fmla="*/ 0 w 450149"/>
                <a:gd name="connsiteY4" fmla="*/ 89481 h 2286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0149" h="228633">
                  <a:moveTo>
                    <a:pt x="421561" y="0"/>
                  </a:moveTo>
                  <a:lnTo>
                    <a:pt x="439826" y="91085"/>
                  </a:lnTo>
                  <a:lnTo>
                    <a:pt x="450149" y="183754"/>
                  </a:lnTo>
                  <a:lnTo>
                    <a:pt x="21237" y="228633"/>
                  </a:lnTo>
                  <a:lnTo>
                    <a:pt x="0" y="8948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93B58CD2-D8A2-CD46-9861-F8E2DA4BB6F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7510" y="3253355"/>
              <a:ext cx="229397" cy="97336"/>
            </a:xfrm>
            <a:custGeom>
              <a:avLst/>
              <a:gdLst>
                <a:gd name="connsiteX0" fmla="*/ 429008 w 437735"/>
                <a:gd name="connsiteY0" fmla="*/ 0 h 185737"/>
                <a:gd name="connsiteX1" fmla="*/ 436942 w 437735"/>
                <a:gd name="connsiteY1" fmla="*/ 92869 h 185737"/>
                <a:gd name="connsiteX2" fmla="*/ 437735 w 437735"/>
                <a:gd name="connsiteY2" fmla="*/ 185737 h 185737"/>
                <a:gd name="connsiteX3" fmla="*/ 7097 w 437735"/>
                <a:gd name="connsiteY3" fmla="*/ 185737 h 185737"/>
                <a:gd name="connsiteX4" fmla="*/ 0 w 437735"/>
                <a:gd name="connsiteY4" fmla="*/ 45199 h 185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7735" h="185737">
                  <a:moveTo>
                    <a:pt x="429008" y="0"/>
                  </a:moveTo>
                  <a:lnTo>
                    <a:pt x="436942" y="92869"/>
                  </a:lnTo>
                  <a:lnTo>
                    <a:pt x="437735" y="185737"/>
                  </a:lnTo>
                  <a:lnTo>
                    <a:pt x="7097" y="185737"/>
                  </a:lnTo>
                  <a:lnTo>
                    <a:pt x="0" y="4519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9D5316F3-758D-E241-BB86-7D9C3C5FC16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7500" y="3377314"/>
              <a:ext cx="229407" cy="96504"/>
            </a:xfrm>
            <a:custGeom>
              <a:avLst/>
              <a:gdLst>
                <a:gd name="connsiteX0" fmla="*/ 7036 w 437754"/>
                <a:gd name="connsiteY0" fmla="*/ 0 h 184150"/>
                <a:gd name="connsiteX1" fmla="*/ 437754 w 437754"/>
                <a:gd name="connsiteY1" fmla="*/ 0 h 184150"/>
                <a:gd name="connsiteX2" fmla="*/ 436961 w 437754"/>
                <a:gd name="connsiteY2" fmla="*/ 92470 h 184150"/>
                <a:gd name="connsiteX3" fmla="*/ 429027 w 437754"/>
                <a:gd name="connsiteY3" fmla="*/ 184150 h 184150"/>
                <a:gd name="connsiteX4" fmla="*/ 0 w 437754"/>
                <a:gd name="connsiteY4" fmla="*/ 139335 h 184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7754" h="184150">
                  <a:moveTo>
                    <a:pt x="7036" y="0"/>
                  </a:moveTo>
                  <a:lnTo>
                    <a:pt x="437754" y="0"/>
                  </a:lnTo>
                  <a:lnTo>
                    <a:pt x="436961" y="92470"/>
                  </a:lnTo>
                  <a:lnTo>
                    <a:pt x="429027" y="184150"/>
                  </a:lnTo>
                  <a:lnTo>
                    <a:pt x="0" y="13933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395CD7C8-1F42-124C-BC80-EA3B0DE8BB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3516" y="3476453"/>
              <a:ext cx="235903" cy="119659"/>
            </a:xfrm>
            <a:custGeom>
              <a:avLst/>
              <a:gdLst>
                <a:gd name="connsiteX0" fmla="*/ 21192 w 450149"/>
                <a:gd name="connsiteY0" fmla="*/ 0 h 228334"/>
                <a:gd name="connsiteX1" fmla="*/ 450149 w 450149"/>
                <a:gd name="connsiteY1" fmla="*/ 44981 h 228334"/>
                <a:gd name="connsiteX2" fmla="*/ 439826 w 450149"/>
                <a:gd name="connsiteY2" fmla="*/ 138252 h 228334"/>
                <a:gd name="connsiteX3" fmla="*/ 421561 w 450149"/>
                <a:gd name="connsiteY3" fmla="*/ 228334 h 228334"/>
                <a:gd name="connsiteX4" fmla="*/ 0 w 450149"/>
                <a:gd name="connsiteY4" fmla="*/ 138853 h 228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0149" h="228334">
                  <a:moveTo>
                    <a:pt x="21192" y="0"/>
                  </a:moveTo>
                  <a:lnTo>
                    <a:pt x="450149" y="44981"/>
                  </a:lnTo>
                  <a:lnTo>
                    <a:pt x="439826" y="138252"/>
                  </a:lnTo>
                  <a:lnTo>
                    <a:pt x="421561" y="228334"/>
                  </a:lnTo>
                  <a:lnTo>
                    <a:pt x="0" y="13885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3DCEB063-DC9E-EF4C-88F8-B8238195A4D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9294" y="3575449"/>
              <a:ext cx="239326" cy="140464"/>
            </a:xfrm>
            <a:custGeom>
              <a:avLst/>
              <a:gdLst>
                <a:gd name="connsiteX0" fmla="*/ 34701 w 456682"/>
                <a:gd name="connsiteY0" fmla="*/ 0 h 268033"/>
                <a:gd name="connsiteX1" fmla="*/ 456682 w 456682"/>
                <a:gd name="connsiteY1" fmla="*/ 89975 h 268033"/>
                <a:gd name="connsiteX2" fmla="*/ 435241 w 456682"/>
                <a:gd name="connsiteY2" fmla="*/ 179799 h 268033"/>
                <a:gd name="connsiteX3" fmla="*/ 409829 w 456682"/>
                <a:gd name="connsiteY3" fmla="*/ 268033 h 268033"/>
                <a:gd name="connsiteX4" fmla="*/ 0 w 456682"/>
                <a:gd name="connsiteY4" fmla="*/ 134958 h 2680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6682" h="268033">
                  <a:moveTo>
                    <a:pt x="34701" y="0"/>
                  </a:moveTo>
                  <a:lnTo>
                    <a:pt x="456682" y="89975"/>
                  </a:lnTo>
                  <a:lnTo>
                    <a:pt x="435241" y="179799"/>
                  </a:lnTo>
                  <a:lnTo>
                    <a:pt x="409829" y="268033"/>
                  </a:lnTo>
                  <a:lnTo>
                    <a:pt x="0" y="13495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9E532801-CD74-7C47-AD09-87F4BC3E3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4517" y="3670743"/>
              <a:ext cx="240826" cy="160807"/>
            </a:xfrm>
            <a:custGeom>
              <a:avLst/>
              <a:gdLst>
                <a:gd name="connsiteX0" fmla="*/ 49471 w 459543"/>
                <a:gd name="connsiteY0" fmla="*/ 0 h 306853"/>
                <a:gd name="connsiteX1" fmla="*/ 459543 w 459543"/>
                <a:gd name="connsiteY1" fmla="*/ 133022 h 306853"/>
                <a:gd name="connsiteX2" fmla="*/ 428616 w 459543"/>
                <a:gd name="connsiteY2" fmla="*/ 221128 h 306853"/>
                <a:gd name="connsiteX3" fmla="*/ 392138 w 459543"/>
                <a:gd name="connsiteY3" fmla="*/ 306853 h 306853"/>
                <a:gd name="connsiteX4" fmla="*/ 0 w 459543"/>
                <a:gd name="connsiteY4" fmla="*/ 132235 h 306853"/>
                <a:gd name="connsiteX5" fmla="*/ 4466 w 459543"/>
                <a:gd name="connsiteY5" fmla="*/ 122964 h 306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9543" h="306853">
                  <a:moveTo>
                    <a:pt x="49471" y="0"/>
                  </a:moveTo>
                  <a:lnTo>
                    <a:pt x="459543" y="133022"/>
                  </a:lnTo>
                  <a:lnTo>
                    <a:pt x="428616" y="221128"/>
                  </a:lnTo>
                  <a:lnTo>
                    <a:pt x="392138" y="306853"/>
                  </a:lnTo>
                  <a:lnTo>
                    <a:pt x="0" y="132235"/>
                  </a:lnTo>
                  <a:lnTo>
                    <a:pt x="4466" y="12296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2290707C-5F21-3B4D-BDAA-259A3508EE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0332" y="3763325"/>
              <a:ext cx="240086" cy="178874"/>
            </a:xfrm>
            <a:custGeom>
              <a:avLst/>
              <a:gdLst>
                <a:gd name="connsiteX0" fmla="*/ 62913 w 458133"/>
                <a:gd name="connsiteY0" fmla="*/ 0 h 341327"/>
                <a:gd name="connsiteX1" fmla="*/ 458133 w 458133"/>
                <a:gd name="connsiteY1" fmla="*/ 175582 h 341327"/>
                <a:gd name="connsiteX2" fmla="*/ 418426 w 458133"/>
                <a:gd name="connsiteY2" fmla="*/ 259644 h 341327"/>
                <a:gd name="connsiteX3" fmla="*/ 374749 w 458133"/>
                <a:gd name="connsiteY3" fmla="*/ 341327 h 341327"/>
                <a:gd name="connsiteX4" fmla="*/ 0 w 458133"/>
                <a:gd name="connsiteY4" fmla="*/ 125411 h 341327"/>
                <a:gd name="connsiteX5" fmla="*/ 12071 w 458133"/>
                <a:gd name="connsiteY5" fmla="*/ 105542 h 341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8133" h="341327">
                  <a:moveTo>
                    <a:pt x="62913" y="0"/>
                  </a:moveTo>
                  <a:lnTo>
                    <a:pt x="458133" y="175582"/>
                  </a:lnTo>
                  <a:lnTo>
                    <a:pt x="418426" y="259644"/>
                  </a:lnTo>
                  <a:lnTo>
                    <a:pt x="374749" y="341327"/>
                  </a:lnTo>
                  <a:lnTo>
                    <a:pt x="0" y="125411"/>
                  </a:lnTo>
                  <a:lnTo>
                    <a:pt x="12071" y="10554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C6B1CE91-0DEB-F340-AAE7-DB5F97BD0D5C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6887" y="3851491"/>
              <a:ext cx="235295" cy="194700"/>
            </a:xfrm>
            <a:custGeom>
              <a:avLst/>
              <a:gdLst>
                <a:gd name="connsiteX0" fmla="*/ 75963 w 448990"/>
                <a:gd name="connsiteY0" fmla="*/ 0 h 371526"/>
                <a:gd name="connsiteX1" fmla="*/ 448990 w 448990"/>
                <a:gd name="connsiteY1" fmla="*/ 215833 h 371526"/>
                <a:gd name="connsiteX2" fmla="*/ 400622 w 448990"/>
                <a:gd name="connsiteY2" fmla="*/ 295268 h 371526"/>
                <a:gd name="connsiteX3" fmla="*/ 348288 w 448990"/>
                <a:gd name="connsiteY3" fmla="*/ 371526 h 371526"/>
                <a:gd name="connsiteX4" fmla="*/ 0 w 448990"/>
                <a:gd name="connsiteY4" fmla="*/ 117999 h 371526"/>
                <a:gd name="connsiteX5" fmla="*/ 22805 w 448990"/>
                <a:gd name="connsiteY5" fmla="*/ 87501 h 371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8990" h="371526">
                  <a:moveTo>
                    <a:pt x="75963" y="0"/>
                  </a:moveTo>
                  <a:lnTo>
                    <a:pt x="448990" y="215833"/>
                  </a:lnTo>
                  <a:lnTo>
                    <a:pt x="400622" y="295268"/>
                  </a:lnTo>
                  <a:lnTo>
                    <a:pt x="348288" y="371526"/>
                  </a:lnTo>
                  <a:lnTo>
                    <a:pt x="0" y="117999"/>
                  </a:lnTo>
                  <a:lnTo>
                    <a:pt x="22805" y="8750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E27EDDBD-7316-7449-8B44-CAB6FBB11C1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5174" y="3934633"/>
              <a:ext cx="228789" cy="208063"/>
            </a:xfrm>
            <a:custGeom>
              <a:avLst/>
              <a:gdLst>
                <a:gd name="connsiteX0" fmla="*/ 87360 w 436574"/>
                <a:gd name="connsiteY0" fmla="*/ 0 h 397026"/>
                <a:gd name="connsiteX1" fmla="*/ 436574 w 436574"/>
                <a:gd name="connsiteY1" fmla="*/ 254056 h 397026"/>
                <a:gd name="connsiteX2" fmla="*/ 380249 w 436574"/>
                <a:gd name="connsiteY2" fmla="*/ 327129 h 397026"/>
                <a:gd name="connsiteX3" fmla="*/ 320751 w 436574"/>
                <a:gd name="connsiteY3" fmla="*/ 397026 h 397026"/>
                <a:gd name="connsiteX4" fmla="*/ 0 w 436574"/>
                <a:gd name="connsiteY4" fmla="*/ 108365 h 397026"/>
                <a:gd name="connsiteX5" fmla="*/ 35695 w 436574"/>
                <a:gd name="connsiteY5" fmla="*/ 69090 h 397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6574" h="397026">
                  <a:moveTo>
                    <a:pt x="87360" y="0"/>
                  </a:moveTo>
                  <a:lnTo>
                    <a:pt x="436574" y="254056"/>
                  </a:lnTo>
                  <a:lnTo>
                    <a:pt x="380249" y="327129"/>
                  </a:lnTo>
                  <a:lnTo>
                    <a:pt x="320751" y="397026"/>
                  </a:lnTo>
                  <a:lnTo>
                    <a:pt x="0" y="108365"/>
                  </a:lnTo>
                  <a:lnTo>
                    <a:pt x="35695" y="6909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E67AB988-7B4D-664F-AA7B-A60F7DC30E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5277" y="4011194"/>
              <a:ext cx="220484" cy="220520"/>
            </a:xfrm>
            <a:custGeom>
              <a:avLst/>
              <a:gdLst>
                <a:gd name="connsiteX0" fmla="*/ 99088 w 420727"/>
                <a:gd name="connsiteY0" fmla="*/ 0 h 420795"/>
                <a:gd name="connsiteX1" fmla="*/ 420727 w 420727"/>
                <a:gd name="connsiteY1" fmla="*/ 289669 h 420795"/>
                <a:gd name="connsiteX2" fmla="*/ 356395 w 420727"/>
                <a:gd name="connsiteY2" fmla="*/ 357219 h 420795"/>
                <a:gd name="connsiteX3" fmla="*/ 289680 w 420727"/>
                <a:gd name="connsiteY3" fmla="*/ 420795 h 420795"/>
                <a:gd name="connsiteX4" fmla="*/ 0 w 420727"/>
                <a:gd name="connsiteY4" fmla="*/ 99166 h 420795"/>
                <a:gd name="connsiteX5" fmla="*/ 51499 w 420727"/>
                <a:gd name="connsiteY5" fmla="*/ 52361 h 4207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0727" h="420795">
                  <a:moveTo>
                    <a:pt x="99088" y="0"/>
                  </a:moveTo>
                  <a:lnTo>
                    <a:pt x="420727" y="289669"/>
                  </a:lnTo>
                  <a:lnTo>
                    <a:pt x="356395" y="357219"/>
                  </a:lnTo>
                  <a:lnTo>
                    <a:pt x="289680" y="420795"/>
                  </a:lnTo>
                  <a:lnTo>
                    <a:pt x="0" y="99166"/>
                  </a:lnTo>
                  <a:lnTo>
                    <a:pt x="51499" y="5236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D71A5FC2-4A47-0448-8F2E-A7AC0C3A372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8255" y="4081147"/>
              <a:ext cx="208490" cy="229600"/>
            </a:xfrm>
            <a:custGeom>
              <a:avLst/>
              <a:gdLst>
                <a:gd name="connsiteX0" fmla="*/ 109214 w 397840"/>
                <a:gd name="connsiteY0" fmla="*/ 0 h 438122"/>
                <a:gd name="connsiteX1" fmla="*/ 397840 w 397840"/>
                <a:gd name="connsiteY1" fmla="*/ 320712 h 438122"/>
                <a:gd name="connsiteX2" fmla="*/ 327196 w 397840"/>
                <a:gd name="connsiteY2" fmla="*/ 381004 h 438122"/>
                <a:gd name="connsiteX3" fmla="*/ 254171 w 397840"/>
                <a:gd name="connsiteY3" fmla="*/ 438122 h 438122"/>
                <a:gd name="connsiteX4" fmla="*/ 0 w 397840"/>
                <a:gd name="connsiteY4" fmla="*/ 88129 h 438122"/>
                <a:gd name="connsiteX5" fmla="*/ 69109 w 397840"/>
                <a:gd name="connsiteY5" fmla="*/ 36450 h 43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7840" h="438122">
                  <a:moveTo>
                    <a:pt x="109214" y="0"/>
                  </a:moveTo>
                  <a:lnTo>
                    <a:pt x="397840" y="320712"/>
                  </a:lnTo>
                  <a:lnTo>
                    <a:pt x="327196" y="381004"/>
                  </a:lnTo>
                  <a:lnTo>
                    <a:pt x="254171" y="438122"/>
                  </a:lnTo>
                  <a:lnTo>
                    <a:pt x="0" y="88129"/>
                  </a:lnTo>
                  <a:lnTo>
                    <a:pt x="69109" y="3645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B9235364-96C9-984D-BFE8-801636006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5610" y="4142906"/>
              <a:ext cx="194631" cy="235228"/>
            </a:xfrm>
            <a:custGeom>
              <a:avLst/>
              <a:gdLst>
                <a:gd name="connsiteX0" fmla="*/ 117959 w 371393"/>
                <a:gd name="connsiteY0" fmla="*/ 0 h 448861"/>
                <a:gd name="connsiteX1" fmla="*/ 371393 w 371393"/>
                <a:gd name="connsiteY1" fmla="*/ 348159 h 448861"/>
                <a:gd name="connsiteX2" fmla="*/ 295135 w 371393"/>
                <a:gd name="connsiteY2" fmla="*/ 399700 h 448861"/>
                <a:gd name="connsiteX3" fmla="*/ 215700 w 371393"/>
                <a:gd name="connsiteY3" fmla="*/ 448861 h 448861"/>
                <a:gd name="connsiteX4" fmla="*/ 0 w 371393"/>
                <a:gd name="connsiteY4" fmla="*/ 76065 h 448861"/>
                <a:gd name="connsiteX5" fmla="*/ 86573 w 371393"/>
                <a:gd name="connsiteY5" fmla="*/ 23470 h 4488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1393" h="448861">
                  <a:moveTo>
                    <a:pt x="117959" y="0"/>
                  </a:moveTo>
                  <a:lnTo>
                    <a:pt x="371393" y="348159"/>
                  </a:lnTo>
                  <a:lnTo>
                    <a:pt x="295135" y="399700"/>
                  </a:lnTo>
                  <a:lnTo>
                    <a:pt x="215700" y="448861"/>
                  </a:lnTo>
                  <a:lnTo>
                    <a:pt x="0" y="76065"/>
                  </a:lnTo>
                  <a:lnTo>
                    <a:pt x="86573" y="2347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CAE5AD76-80E0-814F-8B22-ED28A8CAB4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7472" y="4196450"/>
              <a:ext cx="177945" cy="239087"/>
            </a:xfrm>
            <a:custGeom>
              <a:avLst/>
              <a:gdLst>
                <a:gd name="connsiteX0" fmla="*/ 125209 w 339553"/>
                <a:gd name="connsiteY0" fmla="*/ 0 h 456226"/>
                <a:gd name="connsiteX1" fmla="*/ 339553 w 339553"/>
                <a:gd name="connsiteY1" fmla="*/ 372130 h 456226"/>
                <a:gd name="connsiteX2" fmla="*/ 258736 w 339553"/>
                <a:gd name="connsiteY2" fmla="*/ 416558 h 456226"/>
                <a:gd name="connsiteX3" fmla="*/ 174749 w 339553"/>
                <a:gd name="connsiteY3" fmla="*/ 456226 h 456226"/>
                <a:gd name="connsiteX4" fmla="*/ 0 w 339553"/>
                <a:gd name="connsiteY4" fmla="*/ 62914 h 456226"/>
                <a:gd name="connsiteX5" fmla="*/ 104561 w 339553"/>
                <a:gd name="connsiteY5" fmla="*/ 12545 h 456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9553" h="456226">
                  <a:moveTo>
                    <a:pt x="125209" y="0"/>
                  </a:moveTo>
                  <a:lnTo>
                    <a:pt x="339553" y="372130"/>
                  </a:lnTo>
                  <a:lnTo>
                    <a:pt x="258736" y="416558"/>
                  </a:lnTo>
                  <a:lnTo>
                    <a:pt x="174749" y="456226"/>
                  </a:lnTo>
                  <a:lnTo>
                    <a:pt x="0" y="62914"/>
                  </a:lnTo>
                  <a:lnTo>
                    <a:pt x="104561" y="1254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A61B673B-AA97-F845-85B6-20880C40E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4809" y="4240736"/>
              <a:ext cx="160790" cy="240558"/>
            </a:xfrm>
            <a:custGeom>
              <a:avLst/>
              <a:gdLst>
                <a:gd name="connsiteX0" fmla="*/ 131999 w 306819"/>
                <a:gd name="connsiteY0" fmla="*/ 0 h 459034"/>
                <a:gd name="connsiteX1" fmla="*/ 306819 w 306819"/>
                <a:gd name="connsiteY1" fmla="*/ 392391 h 459034"/>
                <a:gd name="connsiteX2" fmla="*/ 221094 w 306819"/>
                <a:gd name="connsiteY2" fmla="*/ 428886 h 459034"/>
                <a:gd name="connsiteX3" fmla="*/ 132988 w 306819"/>
                <a:gd name="connsiteY3" fmla="*/ 459034 h 459034"/>
                <a:gd name="connsiteX4" fmla="*/ 0 w 306819"/>
                <a:gd name="connsiteY4" fmla="*/ 49454 h 459034"/>
                <a:gd name="connsiteX5" fmla="*/ 122137 w 306819"/>
                <a:gd name="connsiteY5" fmla="*/ 4751 h 459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6819" h="459034">
                  <a:moveTo>
                    <a:pt x="131999" y="0"/>
                  </a:moveTo>
                  <a:lnTo>
                    <a:pt x="306819" y="392391"/>
                  </a:lnTo>
                  <a:lnTo>
                    <a:pt x="221094" y="428886"/>
                  </a:lnTo>
                  <a:lnTo>
                    <a:pt x="132988" y="459034"/>
                  </a:lnTo>
                  <a:lnTo>
                    <a:pt x="0" y="49454"/>
                  </a:lnTo>
                  <a:lnTo>
                    <a:pt x="122137" y="475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838F5F9D-D391-5F48-94ED-A0F06BDEEA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8769" y="4275532"/>
              <a:ext cx="141191" cy="239040"/>
            </a:xfrm>
            <a:custGeom>
              <a:avLst/>
              <a:gdLst>
                <a:gd name="connsiteX0" fmla="*/ 136518 w 269420"/>
                <a:gd name="connsiteY0" fmla="*/ 0 h 456136"/>
                <a:gd name="connsiteX1" fmla="*/ 269420 w 269420"/>
                <a:gd name="connsiteY1" fmla="*/ 407740 h 456136"/>
                <a:gd name="connsiteX2" fmla="*/ 181186 w 269420"/>
                <a:gd name="connsiteY2" fmla="*/ 434715 h 456136"/>
                <a:gd name="connsiteX3" fmla="*/ 89773 w 269420"/>
                <a:gd name="connsiteY3" fmla="*/ 456136 h 456136"/>
                <a:gd name="connsiteX4" fmla="*/ 0 w 269420"/>
                <a:gd name="connsiteY4" fmla="*/ 35102 h 45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420" h="456136">
                  <a:moveTo>
                    <a:pt x="136518" y="0"/>
                  </a:moveTo>
                  <a:lnTo>
                    <a:pt x="269420" y="407740"/>
                  </a:lnTo>
                  <a:lnTo>
                    <a:pt x="181186" y="434715"/>
                  </a:lnTo>
                  <a:lnTo>
                    <a:pt x="89773" y="456136"/>
                  </a:lnTo>
                  <a:lnTo>
                    <a:pt x="0" y="351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0EB7EAA8-14CD-AA47-A224-92E8C8F707C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0319" y="4299836"/>
              <a:ext cx="119843" cy="235535"/>
            </a:xfrm>
            <a:custGeom>
              <a:avLst/>
              <a:gdLst>
                <a:gd name="connsiteX0" fmla="*/ 139007 w 228682"/>
                <a:gd name="connsiteY0" fmla="*/ 0 h 449446"/>
                <a:gd name="connsiteX1" fmla="*/ 228682 w 228682"/>
                <a:gd name="connsiteY1" fmla="*/ 420091 h 449446"/>
                <a:gd name="connsiteX2" fmla="*/ 137007 w 228682"/>
                <a:gd name="connsiteY2" fmla="*/ 437545 h 449446"/>
                <a:gd name="connsiteX3" fmla="*/ 45333 w 228682"/>
                <a:gd name="connsiteY3" fmla="*/ 449446 h 449446"/>
                <a:gd name="connsiteX4" fmla="*/ 0 w 228682"/>
                <a:gd name="connsiteY4" fmla="*/ 21214 h 449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82" h="449446">
                  <a:moveTo>
                    <a:pt x="139007" y="0"/>
                  </a:moveTo>
                  <a:lnTo>
                    <a:pt x="228682" y="420091"/>
                  </a:lnTo>
                  <a:lnTo>
                    <a:pt x="137007" y="437545"/>
                  </a:lnTo>
                  <a:lnTo>
                    <a:pt x="45333" y="449446"/>
                  </a:lnTo>
                  <a:lnTo>
                    <a:pt x="0" y="2121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90EF8893-AB0F-C744-B21D-06888A8C72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1361" y="4313844"/>
              <a:ext cx="96504" cy="229014"/>
            </a:xfrm>
            <a:custGeom>
              <a:avLst/>
              <a:gdLst>
                <a:gd name="connsiteX0" fmla="*/ 139414 w 184150"/>
                <a:gd name="connsiteY0" fmla="*/ 0 h 437004"/>
                <a:gd name="connsiteX1" fmla="*/ 184150 w 184150"/>
                <a:gd name="connsiteY1" fmla="*/ 428277 h 437004"/>
                <a:gd name="connsiteX2" fmla="*/ 92470 w 184150"/>
                <a:gd name="connsiteY2" fmla="*/ 435417 h 437004"/>
                <a:gd name="connsiteX3" fmla="*/ 0 w 184150"/>
                <a:gd name="connsiteY3" fmla="*/ 437004 h 437004"/>
                <a:gd name="connsiteX4" fmla="*/ 0 w 184150"/>
                <a:gd name="connsiteY4" fmla="*/ 7040 h 437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4150" h="437004">
                  <a:moveTo>
                    <a:pt x="139414" y="0"/>
                  </a:moveTo>
                  <a:lnTo>
                    <a:pt x="184150" y="428277"/>
                  </a:lnTo>
                  <a:lnTo>
                    <a:pt x="92470" y="435417"/>
                  </a:lnTo>
                  <a:lnTo>
                    <a:pt x="0" y="437004"/>
                  </a:lnTo>
                  <a:lnTo>
                    <a:pt x="0" y="704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B4F6F703-056B-5B4A-BFAA-C1BC6ECDAF8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7403" y="4313896"/>
              <a:ext cx="97337" cy="228963"/>
            </a:xfrm>
            <a:custGeom>
              <a:avLst/>
              <a:gdLst>
                <a:gd name="connsiteX0" fmla="*/ 45112 w 185738"/>
                <a:gd name="connsiteY0" fmla="*/ 0 h 436905"/>
                <a:gd name="connsiteX1" fmla="*/ 185738 w 185738"/>
                <a:gd name="connsiteY1" fmla="*/ 7101 h 436905"/>
                <a:gd name="connsiteX2" fmla="*/ 185738 w 185738"/>
                <a:gd name="connsiteY2" fmla="*/ 436905 h 436905"/>
                <a:gd name="connsiteX3" fmla="*/ 92869 w 185738"/>
                <a:gd name="connsiteY3" fmla="*/ 435318 h 436905"/>
                <a:gd name="connsiteX4" fmla="*/ 0 w 185738"/>
                <a:gd name="connsiteY4" fmla="*/ 428178 h 4369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738" h="436905">
                  <a:moveTo>
                    <a:pt x="45112" y="0"/>
                  </a:moveTo>
                  <a:lnTo>
                    <a:pt x="185738" y="7101"/>
                  </a:lnTo>
                  <a:lnTo>
                    <a:pt x="185738" y="436905"/>
                  </a:lnTo>
                  <a:lnTo>
                    <a:pt x="92869" y="435318"/>
                  </a:lnTo>
                  <a:lnTo>
                    <a:pt x="0" y="42817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4EBD43BA-1158-7145-A001-19086587CD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5109" y="4299930"/>
              <a:ext cx="119170" cy="235441"/>
            </a:xfrm>
            <a:custGeom>
              <a:avLst/>
              <a:gdLst>
                <a:gd name="connsiteX0" fmla="*/ 89253 w 227399"/>
                <a:gd name="connsiteY0" fmla="*/ 0 h 449269"/>
                <a:gd name="connsiteX1" fmla="*/ 227399 w 227399"/>
                <a:gd name="connsiteY1" fmla="*/ 21084 h 449269"/>
                <a:gd name="connsiteX2" fmla="*/ 182170 w 227399"/>
                <a:gd name="connsiteY2" fmla="*/ 449269 h 449269"/>
                <a:gd name="connsiteX3" fmla="*/ 91085 w 227399"/>
                <a:gd name="connsiteY3" fmla="*/ 437368 h 449269"/>
                <a:gd name="connsiteX4" fmla="*/ 0 w 227399"/>
                <a:gd name="connsiteY4" fmla="*/ 419914 h 449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7399" h="449269">
                  <a:moveTo>
                    <a:pt x="89253" y="0"/>
                  </a:moveTo>
                  <a:lnTo>
                    <a:pt x="227399" y="21084"/>
                  </a:lnTo>
                  <a:lnTo>
                    <a:pt x="182170" y="449269"/>
                  </a:lnTo>
                  <a:lnTo>
                    <a:pt x="91085" y="437368"/>
                  </a:lnTo>
                  <a:lnTo>
                    <a:pt x="0" y="41991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6D3E0B3C-0940-B04E-8EC2-B542FCB85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5309" y="4275729"/>
              <a:ext cx="141148" cy="238843"/>
            </a:xfrm>
            <a:custGeom>
              <a:avLst/>
              <a:gdLst>
                <a:gd name="connsiteX0" fmla="*/ 132780 w 269338"/>
                <a:gd name="connsiteY0" fmla="*/ 0 h 455760"/>
                <a:gd name="connsiteX1" fmla="*/ 269338 w 269338"/>
                <a:gd name="connsiteY1" fmla="*/ 35113 h 455760"/>
                <a:gd name="connsiteX2" fmla="*/ 179647 w 269338"/>
                <a:gd name="connsiteY2" fmla="*/ 455760 h 455760"/>
                <a:gd name="connsiteX3" fmla="*/ 89824 w 269338"/>
                <a:gd name="connsiteY3" fmla="*/ 434339 h 455760"/>
                <a:gd name="connsiteX4" fmla="*/ 0 w 269338"/>
                <a:gd name="connsiteY4" fmla="*/ 407364 h 455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338" h="455760">
                  <a:moveTo>
                    <a:pt x="132780" y="0"/>
                  </a:moveTo>
                  <a:lnTo>
                    <a:pt x="269338" y="35113"/>
                  </a:lnTo>
                  <a:lnTo>
                    <a:pt x="179647" y="455760"/>
                  </a:lnTo>
                  <a:lnTo>
                    <a:pt x="89824" y="434339"/>
                  </a:lnTo>
                  <a:lnTo>
                    <a:pt x="0" y="40736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0F4C3864-F927-1544-936C-82CFDC58C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70" y="4241145"/>
              <a:ext cx="160815" cy="240149"/>
            </a:xfrm>
            <a:custGeom>
              <a:avLst/>
              <a:gdLst>
                <a:gd name="connsiteX0" fmla="*/ 174857 w 306867"/>
                <a:gd name="connsiteY0" fmla="*/ 0 h 458252"/>
                <a:gd name="connsiteX1" fmla="*/ 183095 w 306867"/>
                <a:gd name="connsiteY1" fmla="*/ 3969 h 458252"/>
                <a:gd name="connsiteX2" fmla="*/ 306867 w 306867"/>
                <a:gd name="connsiteY2" fmla="*/ 49270 h 458252"/>
                <a:gd name="connsiteX3" fmla="*/ 173641 w 306867"/>
                <a:gd name="connsiteY3" fmla="*/ 458252 h 458252"/>
                <a:gd name="connsiteX4" fmla="*/ 87217 w 306867"/>
                <a:gd name="connsiteY4" fmla="*/ 428104 h 458252"/>
                <a:gd name="connsiteX5" fmla="*/ 0 w 306867"/>
                <a:gd name="connsiteY5" fmla="*/ 391609 h 458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6867" h="458252">
                  <a:moveTo>
                    <a:pt x="174857" y="0"/>
                  </a:moveTo>
                  <a:lnTo>
                    <a:pt x="183095" y="3969"/>
                  </a:lnTo>
                  <a:lnTo>
                    <a:pt x="306867" y="49270"/>
                  </a:lnTo>
                  <a:lnTo>
                    <a:pt x="173641" y="458252"/>
                  </a:lnTo>
                  <a:lnTo>
                    <a:pt x="87217" y="428104"/>
                  </a:lnTo>
                  <a:lnTo>
                    <a:pt x="0" y="39160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29593B0C-64DF-EB41-A7DD-D75F6B5995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9022" y="4196632"/>
              <a:ext cx="178164" cy="238906"/>
            </a:xfrm>
            <a:custGeom>
              <a:avLst/>
              <a:gdLst>
                <a:gd name="connsiteX0" fmla="*/ 214914 w 339970"/>
                <a:gd name="connsiteY0" fmla="*/ 0 h 455880"/>
                <a:gd name="connsiteX1" fmla="*/ 234993 w 339970"/>
                <a:gd name="connsiteY1" fmla="*/ 12199 h 455880"/>
                <a:gd name="connsiteX2" fmla="*/ 339970 w 339970"/>
                <a:gd name="connsiteY2" fmla="*/ 62768 h 455880"/>
                <a:gd name="connsiteX3" fmla="*/ 164454 w 339970"/>
                <a:gd name="connsiteY3" fmla="*/ 455880 h 455880"/>
                <a:gd name="connsiteX4" fmla="*/ 80241 w 339970"/>
                <a:gd name="connsiteY4" fmla="*/ 416212 h 455880"/>
                <a:gd name="connsiteX5" fmla="*/ 0 w 339970"/>
                <a:gd name="connsiteY5" fmla="*/ 371784 h 455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9970" h="455880">
                  <a:moveTo>
                    <a:pt x="214914" y="0"/>
                  </a:moveTo>
                  <a:lnTo>
                    <a:pt x="234993" y="12199"/>
                  </a:lnTo>
                  <a:lnTo>
                    <a:pt x="339970" y="62768"/>
                  </a:lnTo>
                  <a:lnTo>
                    <a:pt x="164454" y="455880"/>
                  </a:lnTo>
                  <a:lnTo>
                    <a:pt x="80241" y="416212"/>
                  </a:lnTo>
                  <a:lnTo>
                    <a:pt x="0" y="37178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0965DB4C-7DA1-D741-A451-F24E6526332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4198" y="4142906"/>
              <a:ext cx="194631" cy="235228"/>
            </a:xfrm>
            <a:custGeom>
              <a:avLst/>
              <a:gdLst>
                <a:gd name="connsiteX0" fmla="*/ 253434 w 371393"/>
                <a:gd name="connsiteY0" fmla="*/ 0 h 448861"/>
                <a:gd name="connsiteX1" fmla="*/ 284820 w 371393"/>
                <a:gd name="connsiteY1" fmla="*/ 23470 h 448861"/>
                <a:gd name="connsiteX2" fmla="*/ 371393 w 371393"/>
                <a:gd name="connsiteY2" fmla="*/ 76065 h 448861"/>
                <a:gd name="connsiteX3" fmla="*/ 155694 w 371393"/>
                <a:gd name="connsiteY3" fmla="*/ 448861 h 448861"/>
                <a:gd name="connsiteX4" fmla="*/ 77847 w 371393"/>
                <a:gd name="connsiteY4" fmla="*/ 399700 h 448861"/>
                <a:gd name="connsiteX5" fmla="*/ 0 w 371393"/>
                <a:gd name="connsiteY5" fmla="*/ 348159 h 4488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1393" h="448861">
                  <a:moveTo>
                    <a:pt x="253434" y="0"/>
                  </a:moveTo>
                  <a:lnTo>
                    <a:pt x="284820" y="23470"/>
                  </a:lnTo>
                  <a:lnTo>
                    <a:pt x="371393" y="76065"/>
                  </a:lnTo>
                  <a:lnTo>
                    <a:pt x="155694" y="448861"/>
                  </a:lnTo>
                  <a:lnTo>
                    <a:pt x="77847" y="399700"/>
                  </a:lnTo>
                  <a:lnTo>
                    <a:pt x="0" y="34815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D798B08A-28AC-1F4F-84F8-B841B01BCD7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693" y="4081147"/>
              <a:ext cx="208720" cy="229600"/>
            </a:xfrm>
            <a:custGeom>
              <a:avLst/>
              <a:gdLst>
                <a:gd name="connsiteX0" fmla="*/ 288627 w 398277"/>
                <a:gd name="connsiteY0" fmla="*/ 0 h 438122"/>
                <a:gd name="connsiteX1" fmla="*/ 328731 w 398277"/>
                <a:gd name="connsiteY1" fmla="*/ 36450 h 438122"/>
                <a:gd name="connsiteX2" fmla="*/ 398277 w 398277"/>
                <a:gd name="connsiteY2" fmla="*/ 88455 h 438122"/>
                <a:gd name="connsiteX3" fmla="*/ 144560 w 398277"/>
                <a:gd name="connsiteY3" fmla="*/ 438122 h 438122"/>
                <a:gd name="connsiteX4" fmla="*/ 69897 w 398277"/>
                <a:gd name="connsiteY4" fmla="*/ 381004 h 438122"/>
                <a:gd name="connsiteX5" fmla="*/ 0 w 398277"/>
                <a:gd name="connsiteY5" fmla="*/ 320712 h 43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8277" h="438122">
                  <a:moveTo>
                    <a:pt x="288627" y="0"/>
                  </a:moveTo>
                  <a:lnTo>
                    <a:pt x="328731" y="36450"/>
                  </a:lnTo>
                  <a:lnTo>
                    <a:pt x="398277" y="88455"/>
                  </a:lnTo>
                  <a:lnTo>
                    <a:pt x="144560" y="438122"/>
                  </a:lnTo>
                  <a:lnTo>
                    <a:pt x="69897" y="381004"/>
                  </a:lnTo>
                  <a:lnTo>
                    <a:pt x="0" y="32071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id="{97E1A702-61A2-0A44-9907-FCA3EEF60E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341" y="4011818"/>
              <a:ext cx="219652" cy="219896"/>
            </a:xfrm>
            <a:custGeom>
              <a:avLst/>
              <a:gdLst>
                <a:gd name="connsiteX0" fmla="*/ 319547 w 419139"/>
                <a:gd name="connsiteY0" fmla="*/ 0 h 419605"/>
                <a:gd name="connsiteX1" fmla="*/ 366054 w 419139"/>
                <a:gd name="connsiteY1" fmla="*/ 51171 h 419605"/>
                <a:gd name="connsiteX2" fmla="*/ 419139 w 419139"/>
                <a:gd name="connsiteY2" fmla="*/ 99418 h 419605"/>
                <a:gd name="connsiteX3" fmla="*/ 131683 w 419139"/>
                <a:gd name="connsiteY3" fmla="*/ 419605 h 419605"/>
                <a:gd name="connsiteX4" fmla="*/ 62669 w 419139"/>
                <a:gd name="connsiteY4" fmla="*/ 356029 h 419605"/>
                <a:gd name="connsiteX5" fmla="*/ 0 w 419139"/>
                <a:gd name="connsiteY5" fmla="*/ 288479 h 419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9139" h="419605">
                  <a:moveTo>
                    <a:pt x="319547" y="0"/>
                  </a:moveTo>
                  <a:lnTo>
                    <a:pt x="366054" y="51171"/>
                  </a:lnTo>
                  <a:lnTo>
                    <a:pt x="419139" y="99418"/>
                  </a:lnTo>
                  <a:lnTo>
                    <a:pt x="131683" y="419605"/>
                  </a:lnTo>
                  <a:lnTo>
                    <a:pt x="62669" y="356029"/>
                  </a:lnTo>
                  <a:lnTo>
                    <a:pt x="0" y="28847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4" name="Freeform 43">
              <a:extLst>
                <a:ext uri="{FF2B5EF4-FFF2-40B4-BE49-F238E27FC236}">
                  <a16:creationId xmlns:a16="http://schemas.microsoft.com/office/drawing/2014/main" id="{06E44B3F-AE3A-9747-9B7D-F5C1049878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1305" y="3935024"/>
              <a:ext cx="228615" cy="207672"/>
            </a:xfrm>
            <a:custGeom>
              <a:avLst/>
              <a:gdLst>
                <a:gd name="connsiteX0" fmla="*/ 348186 w 436242"/>
                <a:gd name="connsiteY0" fmla="*/ 0 h 396278"/>
                <a:gd name="connsiteX1" fmla="*/ 399292 w 436242"/>
                <a:gd name="connsiteY1" fmla="*/ 68342 h 396278"/>
                <a:gd name="connsiteX2" fmla="*/ 436242 w 436242"/>
                <a:gd name="connsiteY2" fmla="*/ 108998 h 396278"/>
                <a:gd name="connsiteX3" fmla="*/ 117410 w 436242"/>
                <a:gd name="connsiteY3" fmla="*/ 396278 h 396278"/>
                <a:gd name="connsiteX4" fmla="*/ 56325 w 436242"/>
                <a:gd name="connsiteY4" fmla="*/ 326381 h 396278"/>
                <a:gd name="connsiteX5" fmla="*/ 0 w 436242"/>
                <a:gd name="connsiteY5" fmla="*/ 253308 h 3962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6242" h="396278">
                  <a:moveTo>
                    <a:pt x="348186" y="0"/>
                  </a:moveTo>
                  <a:lnTo>
                    <a:pt x="399292" y="68342"/>
                  </a:lnTo>
                  <a:lnTo>
                    <a:pt x="436242" y="108998"/>
                  </a:lnTo>
                  <a:lnTo>
                    <a:pt x="117410" y="396278"/>
                  </a:lnTo>
                  <a:lnTo>
                    <a:pt x="56325" y="326381"/>
                  </a:lnTo>
                  <a:lnTo>
                    <a:pt x="0" y="25330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5" name="Freeform 44">
              <a:extLst>
                <a:ext uri="{FF2B5EF4-FFF2-40B4-BE49-F238E27FC236}">
                  <a16:creationId xmlns:a16="http://schemas.microsoft.com/office/drawing/2014/main" id="{82EB7712-FA28-1541-B75C-B1B1AD388F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2255" y="3851665"/>
              <a:ext cx="235675" cy="194527"/>
            </a:xfrm>
            <a:custGeom>
              <a:avLst/>
              <a:gdLst>
                <a:gd name="connsiteX0" fmla="*/ 373228 w 449713"/>
                <a:gd name="connsiteY0" fmla="*/ 0 h 371195"/>
                <a:gd name="connsiteX1" fmla="*/ 426185 w 449713"/>
                <a:gd name="connsiteY1" fmla="*/ 87170 h 371195"/>
                <a:gd name="connsiteX2" fmla="*/ 449713 w 449713"/>
                <a:gd name="connsiteY2" fmla="*/ 118634 h 371195"/>
                <a:gd name="connsiteX3" fmla="*/ 102394 w 449713"/>
                <a:gd name="connsiteY3" fmla="*/ 371195 h 371195"/>
                <a:gd name="connsiteX4" fmla="*/ 49213 w 449713"/>
                <a:gd name="connsiteY4" fmla="*/ 294937 h 371195"/>
                <a:gd name="connsiteX5" fmla="*/ 0 w 449713"/>
                <a:gd name="connsiteY5" fmla="*/ 215502 h 3711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9713" h="371195">
                  <a:moveTo>
                    <a:pt x="373228" y="0"/>
                  </a:moveTo>
                  <a:lnTo>
                    <a:pt x="426185" y="87170"/>
                  </a:lnTo>
                  <a:lnTo>
                    <a:pt x="449713" y="118634"/>
                  </a:lnTo>
                  <a:lnTo>
                    <a:pt x="102394" y="371195"/>
                  </a:lnTo>
                  <a:lnTo>
                    <a:pt x="49213" y="294937"/>
                  </a:lnTo>
                  <a:lnTo>
                    <a:pt x="0" y="2155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33ED0F6E-82C6-7A4A-9910-DE3B2170188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5684" y="3763786"/>
              <a:ext cx="238823" cy="178413"/>
            </a:xfrm>
            <a:custGeom>
              <a:avLst/>
              <a:gdLst>
                <a:gd name="connsiteX0" fmla="*/ 392470 w 455722"/>
                <a:gd name="connsiteY0" fmla="*/ 0 h 340447"/>
                <a:gd name="connsiteX1" fmla="*/ 442888 w 455722"/>
                <a:gd name="connsiteY1" fmla="*/ 104662 h 340447"/>
                <a:gd name="connsiteX2" fmla="*/ 455722 w 455722"/>
                <a:gd name="connsiteY2" fmla="*/ 125787 h 340447"/>
                <a:gd name="connsiteX3" fmla="*/ 84096 w 455722"/>
                <a:gd name="connsiteY3" fmla="*/ 340447 h 340447"/>
                <a:gd name="connsiteX4" fmla="*/ 39668 w 455722"/>
                <a:gd name="connsiteY4" fmla="*/ 258764 h 340447"/>
                <a:gd name="connsiteX5" fmla="*/ 0 w 455722"/>
                <a:gd name="connsiteY5" fmla="*/ 174702 h 340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5722" h="340447">
                  <a:moveTo>
                    <a:pt x="392470" y="0"/>
                  </a:moveTo>
                  <a:lnTo>
                    <a:pt x="442888" y="104662"/>
                  </a:lnTo>
                  <a:lnTo>
                    <a:pt x="455722" y="125787"/>
                  </a:lnTo>
                  <a:lnTo>
                    <a:pt x="84096" y="340447"/>
                  </a:lnTo>
                  <a:lnTo>
                    <a:pt x="39668" y="258764"/>
                  </a:lnTo>
                  <a:lnTo>
                    <a:pt x="0" y="1747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6A1D7996-D8DD-A64A-81EF-077718036B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9926" y="3670985"/>
              <a:ext cx="240034" cy="160567"/>
            </a:xfrm>
            <a:custGeom>
              <a:avLst/>
              <a:gdLst>
                <a:gd name="connsiteX0" fmla="*/ 408654 w 458033"/>
                <a:gd name="connsiteY0" fmla="*/ 0 h 306393"/>
                <a:gd name="connsiteX1" fmla="*/ 453491 w 458033"/>
                <a:gd name="connsiteY1" fmla="*/ 122504 h 306393"/>
                <a:gd name="connsiteX2" fmla="*/ 458033 w 458033"/>
                <a:gd name="connsiteY2" fmla="*/ 131933 h 306393"/>
                <a:gd name="connsiteX3" fmla="*/ 65881 w 458033"/>
                <a:gd name="connsiteY3" fmla="*/ 306393 h 306393"/>
                <a:gd name="connsiteX4" fmla="*/ 30956 w 458033"/>
                <a:gd name="connsiteY4" fmla="*/ 220668 h 306393"/>
                <a:gd name="connsiteX5" fmla="*/ 0 w 458033"/>
                <a:gd name="connsiteY5" fmla="*/ 132562 h 306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8033" h="306393">
                  <a:moveTo>
                    <a:pt x="408654" y="0"/>
                  </a:moveTo>
                  <a:lnTo>
                    <a:pt x="453491" y="122504"/>
                  </a:lnTo>
                  <a:lnTo>
                    <a:pt x="458033" y="131933"/>
                  </a:lnTo>
                  <a:lnTo>
                    <a:pt x="65881" y="306393"/>
                  </a:lnTo>
                  <a:lnTo>
                    <a:pt x="30956" y="220668"/>
                  </a:lnTo>
                  <a:lnTo>
                    <a:pt x="0" y="13256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8" name="Freeform 47">
              <a:extLst>
                <a:ext uri="{FF2B5EF4-FFF2-40B4-BE49-F238E27FC236}">
                  <a16:creationId xmlns:a16="http://schemas.microsoft.com/office/drawing/2014/main" id="{1FEAB9DF-3496-9741-B4C4-7FC2A2AD42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650" y="3575616"/>
              <a:ext cx="238558" cy="140296"/>
            </a:xfrm>
            <a:custGeom>
              <a:avLst/>
              <a:gdLst>
                <a:gd name="connsiteX0" fmla="*/ 420477 w 455215"/>
                <a:gd name="connsiteY0" fmla="*/ 0 h 267712"/>
                <a:gd name="connsiteX1" fmla="*/ 455215 w 455215"/>
                <a:gd name="connsiteY1" fmla="*/ 135103 h 267712"/>
                <a:gd name="connsiteX2" fmla="*/ 46810 w 455215"/>
                <a:gd name="connsiteY2" fmla="*/ 267712 h 267712"/>
                <a:gd name="connsiteX3" fmla="*/ 21422 w 455215"/>
                <a:gd name="connsiteY3" fmla="*/ 179478 h 267712"/>
                <a:gd name="connsiteX4" fmla="*/ 0 w 455215"/>
                <a:gd name="connsiteY4" fmla="*/ 89654 h 267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215" h="267712">
                  <a:moveTo>
                    <a:pt x="420477" y="0"/>
                  </a:moveTo>
                  <a:lnTo>
                    <a:pt x="455215" y="135103"/>
                  </a:lnTo>
                  <a:lnTo>
                    <a:pt x="46810" y="267712"/>
                  </a:lnTo>
                  <a:lnTo>
                    <a:pt x="21422" y="179478"/>
                  </a:lnTo>
                  <a:lnTo>
                    <a:pt x="0" y="8965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314BC2EB-1552-5F4D-B315-4142E281576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5851" y="3476540"/>
              <a:ext cx="235097" cy="119574"/>
            </a:xfrm>
            <a:custGeom>
              <a:avLst/>
              <a:gdLst>
                <a:gd name="connsiteX0" fmla="*/ 427395 w 448611"/>
                <a:gd name="connsiteY0" fmla="*/ 0 h 228170"/>
                <a:gd name="connsiteX1" fmla="*/ 448611 w 448611"/>
                <a:gd name="connsiteY1" fmla="*/ 139015 h 228170"/>
                <a:gd name="connsiteX2" fmla="*/ 28588 w 448611"/>
                <a:gd name="connsiteY2" fmla="*/ 228170 h 228170"/>
                <a:gd name="connsiteX3" fmla="*/ 11912 w 448611"/>
                <a:gd name="connsiteY3" fmla="*/ 138088 h 228170"/>
                <a:gd name="connsiteX4" fmla="*/ 0 w 448611"/>
                <a:gd name="connsiteY4" fmla="*/ 44817 h 228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8611" h="228170">
                  <a:moveTo>
                    <a:pt x="427395" y="0"/>
                  </a:moveTo>
                  <a:lnTo>
                    <a:pt x="448611" y="139015"/>
                  </a:lnTo>
                  <a:lnTo>
                    <a:pt x="28588" y="228170"/>
                  </a:lnTo>
                  <a:lnTo>
                    <a:pt x="11912" y="138088"/>
                  </a:lnTo>
                  <a:lnTo>
                    <a:pt x="0" y="4481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0" name="Freeform 49">
              <a:extLst>
                <a:ext uri="{FF2B5EF4-FFF2-40B4-BE49-F238E27FC236}">
                  <a16:creationId xmlns:a16="http://schemas.microsoft.com/office/drawing/2014/main" id="{01E83287-7685-5241-8A56-7D7183E836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7532" y="3377314"/>
              <a:ext cx="229412" cy="96504"/>
            </a:xfrm>
            <a:custGeom>
              <a:avLst/>
              <a:gdLst>
                <a:gd name="connsiteX0" fmla="*/ 0 w 437763"/>
                <a:gd name="connsiteY0" fmla="*/ 0 h 184150"/>
                <a:gd name="connsiteX1" fmla="*/ 430719 w 437763"/>
                <a:gd name="connsiteY1" fmla="*/ 0 h 184150"/>
                <a:gd name="connsiteX2" fmla="*/ 437763 w 437763"/>
                <a:gd name="connsiteY2" fmla="*/ 139501 h 184150"/>
                <a:gd name="connsiteX3" fmla="*/ 10323 w 437763"/>
                <a:gd name="connsiteY3" fmla="*/ 184150 h 184150"/>
                <a:gd name="connsiteX4" fmla="*/ 3177 w 437763"/>
                <a:gd name="connsiteY4" fmla="*/ 92470 h 184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7763" h="184150">
                  <a:moveTo>
                    <a:pt x="0" y="0"/>
                  </a:moveTo>
                  <a:lnTo>
                    <a:pt x="430719" y="0"/>
                  </a:lnTo>
                  <a:lnTo>
                    <a:pt x="437763" y="139501"/>
                  </a:lnTo>
                  <a:lnTo>
                    <a:pt x="10323" y="184150"/>
                  </a:lnTo>
                  <a:lnTo>
                    <a:pt x="3177" y="9247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1" name="Freeform 50">
              <a:extLst>
                <a:ext uri="{FF2B5EF4-FFF2-40B4-BE49-F238E27FC236}">
                  <a16:creationId xmlns:a16="http://schemas.microsoft.com/office/drawing/2014/main" id="{C146422A-5CA3-9A45-8EAC-DBB2DC944E1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7531" y="3253355"/>
              <a:ext cx="229402" cy="97336"/>
            </a:xfrm>
            <a:custGeom>
              <a:avLst/>
              <a:gdLst>
                <a:gd name="connsiteX0" fmla="*/ 10323 w 437744"/>
                <a:gd name="connsiteY0" fmla="*/ 0 h 185737"/>
                <a:gd name="connsiteX1" fmla="*/ 437744 w 437744"/>
                <a:gd name="connsiteY1" fmla="*/ 45032 h 185737"/>
                <a:gd name="connsiteX2" fmla="*/ 430639 w 437744"/>
                <a:gd name="connsiteY2" fmla="*/ 185737 h 185737"/>
                <a:gd name="connsiteX3" fmla="*/ 0 w 437744"/>
                <a:gd name="connsiteY3" fmla="*/ 185737 h 185737"/>
                <a:gd name="connsiteX4" fmla="*/ 3177 w 437744"/>
                <a:gd name="connsiteY4" fmla="*/ 92869 h 185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7744" h="185737">
                  <a:moveTo>
                    <a:pt x="10323" y="0"/>
                  </a:moveTo>
                  <a:lnTo>
                    <a:pt x="437744" y="45032"/>
                  </a:lnTo>
                  <a:lnTo>
                    <a:pt x="430639" y="185737"/>
                  </a:lnTo>
                  <a:lnTo>
                    <a:pt x="0" y="185737"/>
                  </a:lnTo>
                  <a:lnTo>
                    <a:pt x="3177" y="928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2" name="Freeform 51">
              <a:extLst>
                <a:ext uri="{FF2B5EF4-FFF2-40B4-BE49-F238E27FC236}">
                  <a16:creationId xmlns:a16="http://schemas.microsoft.com/office/drawing/2014/main" id="{3B9EAFBD-6872-2447-B436-9D1E1B1962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5851" y="3131061"/>
              <a:ext cx="235097" cy="119730"/>
            </a:xfrm>
            <a:custGeom>
              <a:avLst/>
              <a:gdLst>
                <a:gd name="connsiteX0" fmla="*/ 28588 w 448611"/>
                <a:gd name="connsiteY0" fmla="*/ 0 h 228470"/>
                <a:gd name="connsiteX1" fmla="*/ 448611 w 448611"/>
                <a:gd name="connsiteY1" fmla="*/ 89155 h 228470"/>
                <a:gd name="connsiteX2" fmla="*/ 427349 w 448611"/>
                <a:gd name="connsiteY2" fmla="*/ 228470 h 228470"/>
                <a:gd name="connsiteX3" fmla="*/ 0 w 448611"/>
                <a:gd name="connsiteY3" fmla="*/ 183754 h 228470"/>
                <a:gd name="connsiteX4" fmla="*/ 11912 w 448611"/>
                <a:gd name="connsiteY4" fmla="*/ 91085 h 2284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8611" h="228470">
                  <a:moveTo>
                    <a:pt x="28588" y="0"/>
                  </a:moveTo>
                  <a:lnTo>
                    <a:pt x="448611" y="89155"/>
                  </a:lnTo>
                  <a:lnTo>
                    <a:pt x="427349" y="228470"/>
                  </a:lnTo>
                  <a:lnTo>
                    <a:pt x="0" y="183754"/>
                  </a:lnTo>
                  <a:lnTo>
                    <a:pt x="11912" y="9108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3" name="Freeform 52">
              <a:extLst>
                <a:ext uri="{FF2B5EF4-FFF2-40B4-BE49-F238E27FC236}">
                  <a16:creationId xmlns:a16="http://schemas.microsoft.com/office/drawing/2014/main" id="{D7F61073-B5BD-6243-AAD2-33B96CDA499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649" y="3012093"/>
              <a:ext cx="238361" cy="140253"/>
            </a:xfrm>
            <a:custGeom>
              <a:avLst/>
              <a:gdLst>
                <a:gd name="connsiteX0" fmla="*/ 46810 w 454838"/>
                <a:gd name="connsiteY0" fmla="*/ 0 h 267630"/>
                <a:gd name="connsiteX1" fmla="*/ 454838 w 454838"/>
                <a:gd name="connsiteY1" fmla="*/ 132488 h 267630"/>
                <a:gd name="connsiteX2" fmla="*/ 420090 w 454838"/>
                <a:gd name="connsiteY2" fmla="*/ 267630 h 267630"/>
                <a:gd name="connsiteX3" fmla="*/ 0 w 454838"/>
                <a:gd name="connsiteY3" fmla="*/ 178058 h 267630"/>
                <a:gd name="connsiteX4" fmla="*/ 21422 w 454838"/>
                <a:gd name="connsiteY4" fmla="*/ 88234 h 267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4838" h="267630">
                  <a:moveTo>
                    <a:pt x="46810" y="0"/>
                  </a:moveTo>
                  <a:lnTo>
                    <a:pt x="454838" y="132488"/>
                  </a:lnTo>
                  <a:lnTo>
                    <a:pt x="420090" y="267630"/>
                  </a:lnTo>
                  <a:lnTo>
                    <a:pt x="0" y="178058"/>
                  </a:lnTo>
                  <a:lnTo>
                    <a:pt x="21422" y="882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4" name="Freeform 53">
              <a:extLst>
                <a:ext uri="{FF2B5EF4-FFF2-40B4-BE49-F238E27FC236}">
                  <a16:creationId xmlns:a16="http://schemas.microsoft.com/office/drawing/2014/main" id="{1617CE35-9283-7C40-8B06-D21195BEBD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9926" y="2896454"/>
              <a:ext cx="239705" cy="159848"/>
            </a:xfrm>
            <a:custGeom>
              <a:avLst/>
              <a:gdLst>
                <a:gd name="connsiteX0" fmla="*/ 65881 w 457403"/>
                <a:gd name="connsiteY0" fmla="*/ 0 h 305022"/>
                <a:gd name="connsiteX1" fmla="*/ 457403 w 457403"/>
                <a:gd name="connsiteY1" fmla="*/ 174180 h 305022"/>
                <a:gd name="connsiteX2" fmla="*/ 453491 w 457403"/>
                <a:gd name="connsiteY2" fmla="*/ 182301 h 305022"/>
                <a:gd name="connsiteX3" fmla="*/ 408574 w 457403"/>
                <a:gd name="connsiteY3" fmla="*/ 305022 h 305022"/>
                <a:gd name="connsiteX4" fmla="*/ 0 w 457403"/>
                <a:gd name="connsiteY4" fmla="*/ 172054 h 305022"/>
                <a:gd name="connsiteX5" fmla="*/ 30956 w 457403"/>
                <a:gd name="connsiteY5" fmla="*/ 85631 h 305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7403" h="305022">
                  <a:moveTo>
                    <a:pt x="65881" y="0"/>
                  </a:moveTo>
                  <a:lnTo>
                    <a:pt x="457403" y="174180"/>
                  </a:lnTo>
                  <a:lnTo>
                    <a:pt x="453491" y="182301"/>
                  </a:lnTo>
                  <a:lnTo>
                    <a:pt x="408574" y="305022"/>
                  </a:lnTo>
                  <a:lnTo>
                    <a:pt x="0" y="172054"/>
                  </a:lnTo>
                  <a:lnTo>
                    <a:pt x="30956" y="8563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5" name="Freeform 54">
              <a:extLst>
                <a:ext uri="{FF2B5EF4-FFF2-40B4-BE49-F238E27FC236}">
                  <a16:creationId xmlns:a16="http://schemas.microsoft.com/office/drawing/2014/main" id="{7B515F2A-28B9-6F4B-938A-364408EA943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5684" y="2784974"/>
              <a:ext cx="238733" cy="178677"/>
            </a:xfrm>
            <a:custGeom>
              <a:avLst/>
              <a:gdLst>
                <a:gd name="connsiteX0" fmla="*/ 84096 w 455549"/>
                <a:gd name="connsiteY0" fmla="*/ 0 h 340950"/>
                <a:gd name="connsiteX1" fmla="*/ 455549 w 455549"/>
                <a:gd name="connsiteY1" fmla="*/ 214945 h 340950"/>
                <a:gd name="connsiteX2" fmla="*/ 442888 w 455549"/>
                <a:gd name="connsiteY2" fmla="*/ 235786 h 340950"/>
                <a:gd name="connsiteX3" fmla="*/ 392228 w 455549"/>
                <a:gd name="connsiteY3" fmla="*/ 340950 h 340950"/>
                <a:gd name="connsiteX4" fmla="*/ 0 w 455549"/>
                <a:gd name="connsiteY4" fmla="*/ 166042 h 340950"/>
                <a:gd name="connsiteX5" fmla="*/ 39668 w 455549"/>
                <a:gd name="connsiteY5" fmla="*/ 81830 h 340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5549" h="340950">
                  <a:moveTo>
                    <a:pt x="84096" y="0"/>
                  </a:moveTo>
                  <a:lnTo>
                    <a:pt x="455549" y="214945"/>
                  </a:lnTo>
                  <a:lnTo>
                    <a:pt x="442888" y="235786"/>
                  </a:lnTo>
                  <a:lnTo>
                    <a:pt x="392228" y="340950"/>
                  </a:lnTo>
                  <a:lnTo>
                    <a:pt x="0" y="166042"/>
                  </a:lnTo>
                  <a:lnTo>
                    <a:pt x="39668" y="8183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6" name="Freeform 55">
              <a:extLst>
                <a:ext uri="{FF2B5EF4-FFF2-40B4-BE49-F238E27FC236}">
                  <a16:creationId xmlns:a16="http://schemas.microsoft.com/office/drawing/2014/main" id="{0077FE11-F424-7047-AA0A-D5BC591559F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2255" y="2680982"/>
              <a:ext cx="235773" cy="194774"/>
            </a:xfrm>
            <a:custGeom>
              <a:avLst/>
              <a:gdLst>
                <a:gd name="connsiteX0" fmla="*/ 102394 w 449900"/>
                <a:gd name="connsiteY0" fmla="*/ 0 h 371667"/>
                <a:gd name="connsiteX1" fmla="*/ 449900 w 449900"/>
                <a:gd name="connsiteY1" fmla="*/ 252312 h 371667"/>
                <a:gd name="connsiteX2" fmla="*/ 426185 w 449900"/>
                <a:gd name="connsiteY2" fmla="*/ 284026 h 371667"/>
                <a:gd name="connsiteX3" fmla="*/ 372942 w 449900"/>
                <a:gd name="connsiteY3" fmla="*/ 371667 h 371667"/>
                <a:gd name="connsiteX4" fmla="*/ 0 w 449900"/>
                <a:gd name="connsiteY4" fmla="*/ 157043 h 371667"/>
                <a:gd name="connsiteX5" fmla="*/ 49213 w 449900"/>
                <a:gd name="connsiteY5" fmla="*/ 77728 h 371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9900" h="371667">
                  <a:moveTo>
                    <a:pt x="102394" y="0"/>
                  </a:moveTo>
                  <a:lnTo>
                    <a:pt x="449900" y="252312"/>
                  </a:lnTo>
                  <a:lnTo>
                    <a:pt x="426185" y="284026"/>
                  </a:lnTo>
                  <a:lnTo>
                    <a:pt x="372942" y="371667"/>
                  </a:lnTo>
                  <a:lnTo>
                    <a:pt x="0" y="157043"/>
                  </a:lnTo>
                  <a:lnTo>
                    <a:pt x="49213" y="7772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id="{DCA6B204-B9D8-344F-BB90-62AB6846E47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1305" y="2583646"/>
              <a:ext cx="228930" cy="208505"/>
            </a:xfrm>
            <a:custGeom>
              <a:avLst/>
              <a:gdLst>
                <a:gd name="connsiteX0" fmla="*/ 117410 w 436843"/>
                <a:gd name="connsiteY0" fmla="*/ 0 h 397867"/>
                <a:gd name="connsiteX1" fmla="*/ 436843 w 436843"/>
                <a:gd name="connsiteY1" fmla="*/ 288207 h 397867"/>
                <a:gd name="connsiteX2" fmla="*/ 399292 w 436843"/>
                <a:gd name="connsiteY2" fmla="*/ 329524 h 397867"/>
                <a:gd name="connsiteX3" fmla="*/ 348186 w 436843"/>
                <a:gd name="connsiteY3" fmla="*/ 397867 h 397867"/>
                <a:gd name="connsiteX4" fmla="*/ 0 w 436843"/>
                <a:gd name="connsiteY4" fmla="*/ 144559 h 397867"/>
                <a:gd name="connsiteX5" fmla="*/ 56325 w 436843"/>
                <a:gd name="connsiteY5" fmla="*/ 71485 h 397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6843" h="397867">
                  <a:moveTo>
                    <a:pt x="117410" y="0"/>
                  </a:moveTo>
                  <a:lnTo>
                    <a:pt x="436843" y="288207"/>
                  </a:lnTo>
                  <a:lnTo>
                    <a:pt x="399292" y="329524"/>
                  </a:lnTo>
                  <a:lnTo>
                    <a:pt x="348186" y="397867"/>
                  </a:lnTo>
                  <a:lnTo>
                    <a:pt x="0" y="144559"/>
                  </a:lnTo>
                  <a:lnTo>
                    <a:pt x="56325" y="7148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8" name="Freeform 57">
              <a:extLst>
                <a:ext uri="{FF2B5EF4-FFF2-40B4-BE49-F238E27FC236}">
                  <a16:creationId xmlns:a16="http://schemas.microsoft.com/office/drawing/2014/main" id="{FFA23472-2A87-204A-B86D-8BBD1BC6A0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341" y="2496292"/>
              <a:ext cx="219440" cy="219265"/>
            </a:xfrm>
            <a:custGeom>
              <a:avLst/>
              <a:gdLst>
                <a:gd name="connsiteX0" fmla="*/ 131683 w 418735"/>
                <a:gd name="connsiteY0" fmla="*/ 0 h 418401"/>
                <a:gd name="connsiteX1" fmla="*/ 418735 w 418735"/>
                <a:gd name="connsiteY1" fmla="*/ 318967 h 418401"/>
                <a:gd name="connsiteX2" fmla="*/ 366054 w 418735"/>
                <a:gd name="connsiteY2" fmla="*/ 366847 h 418401"/>
                <a:gd name="connsiteX3" fmla="*/ 319198 w 418735"/>
                <a:gd name="connsiteY3" fmla="*/ 418401 h 418401"/>
                <a:gd name="connsiteX4" fmla="*/ 0 w 418735"/>
                <a:gd name="connsiteY4" fmla="*/ 130969 h 418401"/>
                <a:gd name="connsiteX5" fmla="*/ 62669 w 418735"/>
                <a:gd name="connsiteY5" fmla="*/ 63500 h 418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8735" h="418401">
                  <a:moveTo>
                    <a:pt x="131683" y="0"/>
                  </a:moveTo>
                  <a:lnTo>
                    <a:pt x="418735" y="318967"/>
                  </a:lnTo>
                  <a:lnTo>
                    <a:pt x="366054" y="366847"/>
                  </a:lnTo>
                  <a:lnTo>
                    <a:pt x="319198" y="418401"/>
                  </a:lnTo>
                  <a:lnTo>
                    <a:pt x="0" y="130969"/>
                  </a:lnTo>
                  <a:lnTo>
                    <a:pt x="62669" y="6350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9" name="Freeform 58">
              <a:extLst>
                <a:ext uri="{FF2B5EF4-FFF2-40B4-BE49-F238E27FC236}">
                  <a16:creationId xmlns:a16="http://schemas.microsoft.com/office/drawing/2014/main" id="{B20333B3-7A11-9E4E-A622-E3F0F8954B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693" y="2417259"/>
              <a:ext cx="208423" cy="228922"/>
            </a:xfrm>
            <a:custGeom>
              <a:avLst/>
              <a:gdLst>
                <a:gd name="connsiteX0" fmla="*/ 144560 w 397712"/>
                <a:gd name="connsiteY0" fmla="*/ 0 h 436827"/>
                <a:gd name="connsiteX1" fmla="*/ 397712 w 397712"/>
                <a:gd name="connsiteY1" fmla="*/ 348502 h 436827"/>
                <a:gd name="connsiteX2" fmla="*/ 328731 w 397712"/>
                <a:gd name="connsiteY2" fmla="*/ 400085 h 436827"/>
                <a:gd name="connsiteX3" fmla="*/ 288305 w 397712"/>
                <a:gd name="connsiteY3" fmla="*/ 436827 h 436827"/>
                <a:gd name="connsiteX4" fmla="*/ 0 w 397712"/>
                <a:gd name="connsiteY4" fmla="*/ 116681 h 436827"/>
                <a:gd name="connsiteX5" fmla="*/ 69897 w 397712"/>
                <a:gd name="connsiteY5" fmla="*/ 56356 h 436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7712" h="436827">
                  <a:moveTo>
                    <a:pt x="144560" y="0"/>
                  </a:moveTo>
                  <a:lnTo>
                    <a:pt x="397712" y="348502"/>
                  </a:lnTo>
                  <a:lnTo>
                    <a:pt x="328731" y="400085"/>
                  </a:lnTo>
                  <a:lnTo>
                    <a:pt x="288305" y="436827"/>
                  </a:lnTo>
                  <a:lnTo>
                    <a:pt x="0" y="116681"/>
                  </a:lnTo>
                  <a:lnTo>
                    <a:pt x="69897" y="5635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12476067-CDFE-B94B-A1F1-C08FFC4D5D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4198" y="2348208"/>
              <a:ext cx="194813" cy="236146"/>
            </a:xfrm>
            <a:custGeom>
              <a:avLst/>
              <a:gdLst>
                <a:gd name="connsiteX0" fmla="*/ 155694 w 371742"/>
                <a:gd name="connsiteY0" fmla="*/ 0 h 450613"/>
                <a:gd name="connsiteX1" fmla="*/ 371742 w 371742"/>
                <a:gd name="connsiteY1" fmla="*/ 374173 h 450613"/>
                <a:gd name="connsiteX2" fmla="*/ 284820 w 371742"/>
                <a:gd name="connsiteY2" fmla="*/ 426979 h 450613"/>
                <a:gd name="connsiteX3" fmla="*/ 253215 w 371742"/>
                <a:gd name="connsiteY3" fmla="*/ 450613 h 450613"/>
                <a:gd name="connsiteX4" fmla="*/ 0 w 371742"/>
                <a:gd name="connsiteY4" fmla="*/ 102394 h 450613"/>
                <a:gd name="connsiteX5" fmla="*/ 77847 w 371742"/>
                <a:gd name="connsiteY5" fmla="*/ 49213 h 450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1742" h="450613">
                  <a:moveTo>
                    <a:pt x="155694" y="0"/>
                  </a:moveTo>
                  <a:lnTo>
                    <a:pt x="371742" y="374173"/>
                  </a:lnTo>
                  <a:lnTo>
                    <a:pt x="284820" y="426979"/>
                  </a:lnTo>
                  <a:lnTo>
                    <a:pt x="253215" y="450613"/>
                  </a:lnTo>
                  <a:lnTo>
                    <a:pt x="0" y="102394"/>
                  </a:lnTo>
                  <a:lnTo>
                    <a:pt x="77847" y="492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1" name="Freeform 60">
              <a:extLst>
                <a:ext uri="{FF2B5EF4-FFF2-40B4-BE49-F238E27FC236}">
                  <a16:creationId xmlns:a16="http://schemas.microsoft.com/office/drawing/2014/main" id="{C3E3757A-A19D-804C-AE36-53EC905203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9022" y="2291636"/>
              <a:ext cx="178164" cy="238906"/>
            </a:xfrm>
            <a:custGeom>
              <a:avLst/>
              <a:gdLst>
                <a:gd name="connsiteX0" fmla="*/ 164454 w 339970"/>
                <a:gd name="connsiteY0" fmla="*/ 0 h 455880"/>
                <a:gd name="connsiteX1" fmla="*/ 339970 w 339970"/>
                <a:gd name="connsiteY1" fmla="*/ 393112 h 455880"/>
                <a:gd name="connsiteX2" fmla="*/ 234993 w 339970"/>
                <a:gd name="connsiteY2" fmla="*/ 443682 h 455880"/>
                <a:gd name="connsiteX3" fmla="*/ 214914 w 339970"/>
                <a:gd name="connsiteY3" fmla="*/ 455880 h 455880"/>
                <a:gd name="connsiteX4" fmla="*/ 0 w 339970"/>
                <a:gd name="connsiteY4" fmla="*/ 84096 h 455880"/>
                <a:gd name="connsiteX5" fmla="*/ 80241 w 339970"/>
                <a:gd name="connsiteY5" fmla="*/ 39668 h 455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9970" h="455880">
                  <a:moveTo>
                    <a:pt x="164454" y="0"/>
                  </a:moveTo>
                  <a:lnTo>
                    <a:pt x="339970" y="393112"/>
                  </a:lnTo>
                  <a:lnTo>
                    <a:pt x="234993" y="443682"/>
                  </a:lnTo>
                  <a:lnTo>
                    <a:pt x="214914" y="455880"/>
                  </a:lnTo>
                  <a:lnTo>
                    <a:pt x="0" y="84096"/>
                  </a:lnTo>
                  <a:lnTo>
                    <a:pt x="80241" y="396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2" name="Freeform 61">
              <a:extLst>
                <a:ext uri="{FF2B5EF4-FFF2-40B4-BE49-F238E27FC236}">
                  <a16:creationId xmlns:a16="http://schemas.microsoft.com/office/drawing/2014/main" id="{04DBD623-ACEA-784E-BD3C-1E9465A7EE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70" y="2245879"/>
              <a:ext cx="160757" cy="240078"/>
            </a:xfrm>
            <a:custGeom>
              <a:avLst/>
              <a:gdLst>
                <a:gd name="connsiteX0" fmla="*/ 173641 w 306755"/>
                <a:gd name="connsiteY0" fmla="*/ 0 h 458116"/>
                <a:gd name="connsiteX1" fmla="*/ 306755 w 306755"/>
                <a:gd name="connsiteY1" fmla="*/ 409024 h 458116"/>
                <a:gd name="connsiteX2" fmla="*/ 183095 w 306755"/>
                <a:gd name="connsiteY2" fmla="*/ 454284 h 458116"/>
                <a:gd name="connsiteX3" fmla="*/ 175140 w 306755"/>
                <a:gd name="connsiteY3" fmla="*/ 458116 h 458116"/>
                <a:gd name="connsiteX4" fmla="*/ 0 w 306755"/>
                <a:gd name="connsiteY4" fmla="*/ 65118 h 458116"/>
                <a:gd name="connsiteX5" fmla="*/ 87217 w 306755"/>
                <a:gd name="connsiteY5" fmla="*/ 30177 h 458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6755" h="458116">
                  <a:moveTo>
                    <a:pt x="173641" y="0"/>
                  </a:moveTo>
                  <a:lnTo>
                    <a:pt x="306755" y="409024"/>
                  </a:lnTo>
                  <a:lnTo>
                    <a:pt x="183095" y="454284"/>
                  </a:lnTo>
                  <a:lnTo>
                    <a:pt x="175140" y="458116"/>
                  </a:lnTo>
                  <a:lnTo>
                    <a:pt x="0" y="65118"/>
                  </a:lnTo>
                  <a:lnTo>
                    <a:pt x="87217" y="3017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3" name="Freeform 62">
              <a:extLst>
                <a:ext uri="{FF2B5EF4-FFF2-40B4-BE49-F238E27FC236}">
                  <a16:creationId xmlns:a16="http://schemas.microsoft.com/office/drawing/2014/main" id="{04C79CF2-646E-7149-ACAE-D2B5DCE2851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5309" y="2212603"/>
              <a:ext cx="141148" cy="238867"/>
            </a:xfrm>
            <a:custGeom>
              <a:avLst/>
              <a:gdLst>
                <a:gd name="connsiteX0" fmla="*/ 179647 w 269338"/>
                <a:gd name="connsiteY0" fmla="*/ 0 h 455807"/>
                <a:gd name="connsiteX1" fmla="*/ 269338 w 269338"/>
                <a:gd name="connsiteY1" fmla="*/ 420648 h 455807"/>
                <a:gd name="connsiteX2" fmla="*/ 132599 w 269338"/>
                <a:gd name="connsiteY2" fmla="*/ 455807 h 455807"/>
                <a:gd name="connsiteX3" fmla="*/ 0 w 269338"/>
                <a:gd name="connsiteY3" fmla="*/ 49190 h 455807"/>
                <a:gd name="connsiteX4" fmla="*/ 89824 w 269338"/>
                <a:gd name="connsiteY4" fmla="*/ 21422 h 455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338" h="455807">
                  <a:moveTo>
                    <a:pt x="179647" y="0"/>
                  </a:moveTo>
                  <a:lnTo>
                    <a:pt x="269338" y="420648"/>
                  </a:lnTo>
                  <a:lnTo>
                    <a:pt x="132599" y="455807"/>
                  </a:lnTo>
                  <a:lnTo>
                    <a:pt x="0" y="49190"/>
                  </a:lnTo>
                  <a:lnTo>
                    <a:pt x="89824" y="214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4" name="Freeform 63">
              <a:extLst>
                <a:ext uri="{FF2B5EF4-FFF2-40B4-BE49-F238E27FC236}">
                  <a16:creationId xmlns:a16="http://schemas.microsoft.com/office/drawing/2014/main" id="{C7BF112E-EC13-5F43-A47E-3246E2FF61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5109" y="2191802"/>
              <a:ext cx="119148" cy="235449"/>
            </a:xfrm>
            <a:custGeom>
              <a:avLst/>
              <a:gdLst>
                <a:gd name="connsiteX0" fmla="*/ 182170 w 227359"/>
                <a:gd name="connsiteY0" fmla="*/ 0 h 449282"/>
                <a:gd name="connsiteX1" fmla="*/ 227359 w 227359"/>
                <a:gd name="connsiteY1" fmla="*/ 428192 h 449282"/>
                <a:gd name="connsiteX2" fmla="*/ 89170 w 227359"/>
                <a:gd name="connsiteY2" fmla="*/ 449282 h 449282"/>
                <a:gd name="connsiteX3" fmla="*/ 0 w 227359"/>
                <a:gd name="connsiteY3" fmla="*/ 29382 h 449282"/>
                <a:gd name="connsiteX4" fmla="*/ 91085 w 227359"/>
                <a:gd name="connsiteY4" fmla="*/ 12706 h 449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7359" h="449282">
                  <a:moveTo>
                    <a:pt x="182170" y="0"/>
                  </a:moveTo>
                  <a:lnTo>
                    <a:pt x="227359" y="428192"/>
                  </a:lnTo>
                  <a:lnTo>
                    <a:pt x="89170" y="449282"/>
                  </a:lnTo>
                  <a:lnTo>
                    <a:pt x="0" y="29382"/>
                  </a:lnTo>
                  <a:lnTo>
                    <a:pt x="91085" y="1270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5" name="Freeform 64">
              <a:extLst>
                <a:ext uri="{FF2B5EF4-FFF2-40B4-BE49-F238E27FC236}">
                  <a16:creationId xmlns:a16="http://schemas.microsoft.com/office/drawing/2014/main" id="{F0F500A8-0EE0-EE4D-A2F0-4A9BC106B48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7403" y="2184315"/>
              <a:ext cx="97337" cy="228967"/>
            </a:xfrm>
            <a:custGeom>
              <a:avLst/>
              <a:gdLst>
                <a:gd name="connsiteX0" fmla="*/ 185738 w 185738"/>
                <a:gd name="connsiteY0" fmla="*/ 0 h 436914"/>
                <a:gd name="connsiteX1" fmla="*/ 185738 w 185738"/>
                <a:gd name="connsiteY1" fmla="*/ 429805 h 436914"/>
                <a:gd name="connsiteX2" fmla="*/ 44946 w 185738"/>
                <a:gd name="connsiteY2" fmla="*/ 436914 h 436914"/>
                <a:gd name="connsiteX3" fmla="*/ 0 w 185738"/>
                <a:gd name="connsiteY3" fmla="*/ 10314 h 436914"/>
                <a:gd name="connsiteX4" fmla="*/ 92869 w 185738"/>
                <a:gd name="connsiteY4" fmla="*/ 3174 h 4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738" h="436914">
                  <a:moveTo>
                    <a:pt x="185738" y="0"/>
                  </a:moveTo>
                  <a:lnTo>
                    <a:pt x="185738" y="429805"/>
                  </a:lnTo>
                  <a:lnTo>
                    <a:pt x="44946" y="436914"/>
                  </a:lnTo>
                  <a:lnTo>
                    <a:pt x="0" y="10314"/>
                  </a:lnTo>
                  <a:lnTo>
                    <a:pt x="92869" y="31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6A6E8ABE-5AC3-F647-B125-8FFA397AC968}"/>
                </a:ext>
              </a:extLst>
            </p:cNvPr>
            <p:cNvSpPr txBox="1"/>
            <p:nvPr/>
          </p:nvSpPr>
          <p:spPr>
            <a:xfrm>
              <a:off x="3304166" y="3429653"/>
              <a:ext cx="1769339" cy="646498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accent1"/>
                  </a:solidFill>
                </a:rPr>
                <a:t>minutes</a:t>
              </a:r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169104DC-F97F-3C45-B012-4D013F87264A}"/>
                </a:ext>
              </a:extLst>
            </p:cNvPr>
            <p:cNvSpPr/>
            <p:nvPr/>
          </p:nvSpPr>
          <p:spPr>
            <a:xfrm>
              <a:off x="2886651" y="2053019"/>
              <a:ext cx="2621137" cy="2621137"/>
            </a:xfrm>
            <a:prstGeom prst="ellipse">
              <a:avLst/>
            </a:prstGeom>
            <a:noFill/>
            <a:ln w="920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EE611E48-E85D-D349-B639-9F35453F140A}"/>
                </a:ext>
              </a:extLst>
            </p:cNvPr>
            <p:cNvGrpSpPr/>
            <p:nvPr userDrawn="1"/>
          </p:nvGrpSpPr>
          <p:grpSpPr>
            <a:xfrm>
              <a:off x="2598305" y="908720"/>
              <a:ext cx="3197831" cy="4053784"/>
              <a:chOff x="3059832" y="1628800"/>
              <a:chExt cx="3197831" cy="4053784"/>
            </a:xfrm>
          </p:grpSpPr>
          <p:sp>
            <p:nvSpPr>
              <p:cNvPr id="69" name="Oval 68">
                <a:extLst>
                  <a:ext uri="{FF2B5EF4-FFF2-40B4-BE49-F238E27FC236}">
                    <a16:creationId xmlns:a16="http://schemas.microsoft.com/office/drawing/2014/main" id="{BFDFF8E4-0F2B-8D4F-B141-66FB4FEC3CF0}"/>
                  </a:ext>
                </a:extLst>
              </p:cNvPr>
              <p:cNvSpPr/>
              <p:nvPr/>
            </p:nvSpPr>
            <p:spPr>
              <a:xfrm>
                <a:off x="3059832" y="2484753"/>
                <a:ext cx="3197831" cy="3197831"/>
              </a:xfrm>
              <a:prstGeom prst="ellipse">
                <a:avLst/>
              </a:prstGeom>
              <a:noFill/>
              <a:ln w="2921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0" name="Freeform 69">
                <a:extLst>
                  <a:ext uri="{FF2B5EF4-FFF2-40B4-BE49-F238E27FC236}">
                    <a16:creationId xmlns:a16="http://schemas.microsoft.com/office/drawing/2014/main" id="{6629E229-079D-6641-8B16-F8FA21D4844B}"/>
                  </a:ext>
                </a:extLst>
              </p:cNvPr>
              <p:cNvSpPr/>
              <p:nvPr/>
            </p:nvSpPr>
            <p:spPr>
              <a:xfrm rot="19800000">
                <a:off x="3510322" y="2341250"/>
                <a:ext cx="396907" cy="389521"/>
              </a:xfrm>
              <a:custGeom>
                <a:avLst/>
                <a:gdLst>
                  <a:gd name="connsiteX0" fmla="*/ 48006 w 592023"/>
                  <a:gd name="connsiteY0" fmla="*/ 0 h 581006"/>
                  <a:gd name="connsiteX1" fmla="*/ 544017 w 592023"/>
                  <a:gd name="connsiteY1" fmla="*/ 0 h 581006"/>
                  <a:gd name="connsiteX2" fmla="*/ 592023 w 592023"/>
                  <a:gd name="connsiteY2" fmla="*/ 48006 h 581006"/>
                  <a:gd name="connsiteX3" fmla="*/ 592023 w 592023"/>
                  <a:gd name="connsiteY3" fmla="*/ 240026 h 581006"/>
                  <a:gd name="connsiteX4" fmla="*/ 544017 w 592023"/>
                  <a:gd name="connsiteY4" fmla="*/ 288032 h 581006"/>
                  <a:gd name="connsiteX5" fmla="*/ 413360 w 592023"/>
                  <a:gd name="connsiteY5" fmla="*/ 288032 h 581006"/>
                  <a:gd name="connsiteX6" fmla="*/ 413360 w 592023"/>
                  <a:gd name="connsiteY6" fmla="*/ 581006 h 581006"/>
                  <a:gd name="connsiteX7" fmla="*/ 178662 w 592023"/>
                  <a:gd name="connsiteY7" fmla="*/ 581006 h 581006"/>
                  <a:gd name="connsiteX8" fmla="*/ 178662 w 592023"/>
                  <a:gd name="connsiteY8" fmla="*/ 288032 h 581006"/>
                  <a:gd name="connsiteX9" fmla="*/ 48006 w 592023"/>
                  <a:gd name="connsiteY9" fmla="*/ 288032 h 581006"/>
                  <a:gd name="connsiteX10" fmla="*/ 0 w 592023"/>
                  <a:gd name="connsiteY10" fmla="*/ 240026 h 581006"/>
                  <a:gd name="connsiteX11" fmla="*/ 0 w 592023"/>
                  <a:gd name="connsiteY11" fmla="*/ 48006 h 581006"/>
                  <a:gd name="connsiteX12" fmla="*/ 48006 w 592023"/>
                  <a:gd name="connsiteY12" fmla="*/ 0 h 5810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592023" h="581006">
                    <a:moveTo>
                      <a:pt x="48006" y="0"/>
                    </a:moveTo>
                    <a:lnTo>
                      <a:pt x="544017" y="0"/>
                    </a:lnTo>
                    <a:cubicBezTo>
                      <a:pt x="570530" y="0"/>
                      <a:pt x="592023" y="21493"/>
                      <a:pt x="592023" y="48006"/>
                    </a:cubicBezTo>
                    <a:lnTo>
                      <a:pt x="592023" y="240026"/>
                    </a:lnTo>
                    <a:cubicBezTo>
                      <a:pt x="592023" y="266539"/>
                      <a:pt x="570530" y="288032"/>
                      <a:pt x="544017" y="288032"/>
                    </a:cubicBezTo>
                    <a:lnTo>
                      <a:pt x="413360" y="288032"/>
                    </a:lnTo>
                    <a:lnTo>
                      <a:pt x="413360" y="581006"/>
                    </a:lnTo>
                    <a:lnTo>
                      <a:pt x="178662" y="581006"/>
                    </a:lnTo>
                    <a:lnTo>
                      <a:pt x="178662" y="288032"/>
                    </a:lnTo>
                    <a:lnTo>
                      <a:pt x="48006" y="288032"/>
                    </a:lnTo>
                    <a:cubicBezTo>
                      <a:pt x="21493" y="288032"/>
                      <a:pt x="0" y="266539"/>
                      <a:pt x="0" y="240026"/>
                    </a:cubicBezTo>
                    <a:lnTo>
                      <a:pt x="0" y="48006"/>
                    </a:lnTo>
                    <a:cubicBezTo>
                      <a:pt x="0" y="21493"/>
                      <a:pt x="21493" y="0"/>
                      <a:pt x="48006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1" name="Freeform 70">
                <a:extLst>
                  <a:ext uri="{FF2B5EF4-FFF2-40B4-BE49-F238E27FC236}">
                    <a16:creationId xmlns:a16="http://schemas.microsoft.com/office/drawing/2014/main" id="{AB1A7AB4-7EB9-E049-B0EF-06B56FFC28E2}"/>
                  </a:ext>
                </a:extLst>
              </p:cNvPr>
              <p:cNvSpPr/>
              <p:nvPr/>
            </p:nvSpPr>
            <p:spPr>
              <a:xfrm rot="1800000">
                <a:off x="5409845" y="2341250"/>
                <a:ext cx="396907" cy="389521"/>
              </a:xfrm>
              <a:custGeom>
                <a:avLst/>
                <a:gdLst>
                  <a:gd name="connsiteX0" fmla="*/ 48006 w 592023"/>
                  <a:gd name="connsiteY0" fmla="*/ 0 h 581006"/>
                  <a:gd name="connsiteX1" fmla="*/ 544017 w 592023"/>
                  <a:gd name="connsiteY1" fmla="*/ 0 h 581006"/>
                  <a:gd name="connsiteX2" fmla="*/ 592023 w 592023"/>
                  <a:gd name="connsiteY2" fmla="*/ 48006 h 581006"/>
                  <a:gd name="connsiteX3" fmla="*/ 592023 w 592023"/>
                  <a:gd name="connsiteY3" fmla="*/ 240026 h 581006"/>
                  <a:gd name="connsiteX4" fmla="*/ 544017 w 592023"/>
                  <a:gd name="connsiteY4" fmla="*/ 288032 h 581006"/>
                  <a:gd name="connsiteX5" fmla="*/ 413360 w 592023"/>
                  <a:gd name="connsiteY5" fmla="*/ 288032 h 581006"/>
                  <a:gd name="connsiteX6" fmla="*/ 413360 w 592023"/>
                  <a:gd name="connsiteY6" fmla="*/ 581006 h 581006"/>
                  <a:gd name="connsiteX7" fmla="*/ 178662 w 592023"/>
                  <a:gd name="connsiteY7" fmla="*/ 581006 h 581006"/>
                  <a:gd name="connsiteX8" fmla="*/ 178662 w 592023"/>
                  <a:gd name="connsiteY8" fmla="*/ 288032 h 581006"/>
                  <a:gd name="connsiteX9" fmla="*/ 48006 w 592023"/>
                  <a:gd name="connsiteY9" fmla="*/ 288032 h 581006"/>
                  <a:gd name="connsiteX10" fmla="*/ 0 w 592023"/>
                  <a:gd name="connsiteY10" fmla="*/ 240026 h 581006"/>
                  <a:gd name="connsiteX11" fmla="*/ 0 w 592023"/>
                  <a:gd name="connsiteY11" fmla="*/ 48006 h 581006"/>
                  <a:gd name="connsiteX12" fmla="*/ 48006 w 592023"/>
                  <a:gd name="connsiteY12" fmla="*/ 0 h 5810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592023" h="581006">
                    <a:moveTo>
                      <a:pt x="48006" y="0"/>
                    </a:moveTo>
                    <a:lnTo>
                      <a:pt x="544017" y="0"/>
                    </a:lnTo>
                    <a:cubicBezTo>
                      <a:pt x="570530" y="0"/>
                      <a:pt x="592023" y="21493"/>
                      <a:pt x="592023" y="48006"/>
                    </a:cubicBezTo>
                    <a:lnTo>
                      <a:pt x="592023" y="240026"/>
                    </a:lnTo>
                    <a:cubicBezTo>
                      <a:pt x="592023" y="266539"/>
                      <a:pt x="570530" y="288032"/>
                      <a:pt x="544017" y="288032"/>
                    </a:cubicBezTo>
                    <a:lnTo>
                      <a:pt x="413360" y="288032"/>
                    </a:lnTo>
                    <a:lnTo>
                      <a:pt x="413360" y="581006"/>
                    </a:lnTo>
                    <a:lnTo>
                      <a:pt x="178662" y="581006"/>
                    </a:lnTo>
                    <a:lnTo>
                      <a:pt x="178662" y="288032"/>
                    </a:lnTo>
                    <a:lnTo>
                      <a:pt x="48006" y="288032"/>
                    </a:lnTo>
                    <a:cubicBezTo>
                      <a:pt x="21493" y="288032"/>
                      <a:pt x="0" y="266539"/>
                      <a:pt x="0" y="240026"/>
                    </a:cubicBezTo>
                    <a:lnTo>
                      <a:pt x="0" y="48006"/>
                    </a:lnTo>
                    <a:cubicBezTo>
                      <a:pt x="0" y="21493"/>
                      <a:pt x="21493" y="0"/>
                      <a:pt x="48006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2" name="Freeform 71">
                <a:extLst>
                  <a:ext uri="{FF2B5EF4-FFF2-40B4-BE49-F238E27FC236}">
                    <a16:creationId xmlns:a16="http://schemas.microsoft.com/office/drawing/2014/main" id="{99179E3F-ECB3-E042-9B57-FC189062D478}"/>
                  </a:ext>
                </a:extLst>
              </p:cNvPr>
              <p:cNvSpPr/>
              <p:nvPr/>
            </p:nvSpPr>
            <p:spPr>
              <a:xfrm>
                <a:off x="4428378" y="1997706"/>
                <a:ext cx="410534" cy="412170"/>
              </a:xfrm>
              <a:custGeom>
                <a:avLst/>
                <a:gdLst>
                  <a:gd name="connsiteX0" fmla="*/ 72339 w 612349"/>
                  <a:gd name="connsiteY0" fmla="*/ 0 h 614789"/>
                  <a:gd name="connsiteX1" fmla="*/ 540010 w 612349"/>
                  <a:gd name="connsiteY1" fmla="*/ 0 h 614789"/>
                  <a:gd name="connsiteX2" fmla="*/ 612349 w 612349"/>
                  <a:gd name="connsiteY2" fmla="*/ 72339 h 614789"/>
                  <a:gd name="connsiteX3" fmla="*/ 612349 w 612349"/>
                  <a:gd name="connsiteY3" fmla="*/ 361685 h 614789"/>
                  <a:gd name="connsiteX4" fmla="*/ 540010 w 612349"/>
                  <a:gd name="connsiteY4" fmla="*/ 434024 h 614789"/>
                  <a:gd name="connsiteX5" fmla="*/ 433818 w 612349"/>
                  <a:gd name="connsiteY5" fmla="*/ 434024 h 614789"/>
                  <a:gd name="connsiteX6" fmla="*/ 433818 w 612349"/>
                  <a:gd name="connsiteY6" fmla="*/ 614789 h 614789"/>
                  <a:gd name="connsiteX7" fmla="*/ 178530 w 612349"/>
                  <a:gd name="connsiteY7" fmla="*/ 614789 h 614789"/>
                  <a:gd name="connsiteX8" fmla="*/ 178530 w 612349"/>
                  <a:gd name="connsiteY8" fmla="*/ 434024 h 614789"/>
                  <a:gd name="connsiteX9" fmla="*/ 72339 w 612349"/>
                  <a:gd name="connsiteY9" fmla="*/ 434024 h 614789"/>
                  <a:gd name="connsiteX10" fmla="*/ 0 w 612349"/>
                  <a:gd name="connsiteY10" fmla="*/ 361685 h 614789"/>
                  <a:gd name="connsiteX11" fmla="*/ 0 w 612349"/>
                  <a:gd name="connsiteY11" fmla="*/ 72339 h 614789"/>
                  <a:gd name="connsiteX12" fmla="*/ 72339 w 612349"/>
                  <a:gd name="connsiteY12" fmla="*/ 0 h 6147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612349" h="614789">
                    <a:moveTo>
                      <a:pt x="72339" y="0"/>
                    </a:moveTo>
                    <a:lnTo>
                      <a:pt x="540010" y="0"/>
                    </a:lnTo>
                    <a:cubicBezTo>
                      <a:pt x="579962" y="0"/>
                      <a:pt x="612349" y="32387"/>
                      <a:pt x="612349" y="72339"/>
                    </a:cubicBezTo>
                    <a:lnTo>
                      <a:pt x="612349" y="361685"/>
                    </a:lnTo>
                    <a:cubicBezTo>
                      <a:pt x="612349" y="401637"/>
                      <a:pt x="579962" y="434024"/>
                      <a:pt x="540010" y="434024"/>
                    </a:cubicBezTo>
                    <a:lnTo>
                      <a:pt x="433818" y="434024"/>
                    </a:lnTo>
                    <a:lnTo>
                      <a:pt x="433818" y="614789"/>
                    </a:lnTo>
                    <a:lnTo>
                      <a:pt x="178530" y="614789"/>
                    </a:lnTo>
                    <a:lnTo>
                      <a:pt x="178530" y="434024"/>
                    </a:lnTo>
                    <a:lnTo>
                      <a:pt x="72339" y="434024"/>
                    </a:lnTo>
                    <a:cubicBezTo>
                      <a:pt x="32387" y="434024"/>
                      <a:pt x="0" y="401637"/>
                      <a:pt x="0" y="361685"/>
                    </a:cubicBezTo>
                    <a:lnTo>
                      <a:pt x="0" y="72339"/>
                    </a:lnTo>
                    <a:cubicBezTo>
                      <a:pt x="0" y="32387"/>
                      <a:pt x="32387" y="0"/>
                      <a:pt x="72339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3" name="Oval 72">
                <a:extLst>
                  <a:ext uri="{FF2B5EF4-FFF2-40B4-BE49-F238E27FC236}">
                    <a16:creationId xmlns:a16="http://schemas.microsoft.com/office/drawing/2014/main" id="{300F725C-3600-7E4F-91F4-CBBDAF6B74BB}"/>
                  </a:ext>
                </a:extLst>
              </p:cNvPr>
              <p:cNvSpPr/>
              <p:nvPr/>
            </p:nvSpPr>
            <p:spPr>
              <a:xfrm>
                <a:off x="4349565" y="1628800"/>
                <a:ext cx="568160" cy="568160"/>
              </a:xfrm>
              <a:prstGeom prst="ellipse">
                <a:avLst/>
              </a:prstGeom>
              <a:noFill/>
              <a:ln w="11112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74" name="TextBox 73">
            <a:extLst>
              <a:ext uri="{FF2B5EF4-FFF2-40B4-BE49-F238E27FC236}">
                <a16:creationId xmlns:a16="http://schemas.microsoft.com/office/drawing/2014/main" id="{D2AE8F38-0B1B-E146-BEC3-90B51BFF9D03}"/>
              </a:ext>
            </a:extLst>
          </p:cNvPr>
          <p:cNvSpPr txBox="1"/>
          <p:nvPr userDrawn="1"/>
        </p:nvSpPr>
        <p:spPr>
          <a:xfrm>
            <a:off x="611560" y="1779662"/>
            <a:ext cx="2145139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600" b="1" dirty="0">
                <a:solidFill>
                  <a:schemeClr val="accent1"/>
                </a:solidFill>
              </a:rPr>
              <a:t> PAUSE</a:t>
            </a:r>
          </a:p>
          <a:p>
            <a:pPr algn="ctr"/>
            <a:r>
              <a:rPr lang="en-US" sz="3600" b="1" dirty="0">
                <a:solidFill>
                  <a:schemeClr val="accent1"/>
                </a:solidFill>
              </a:rPr>
              <a:t>CAFÉ</a:t>
            </a:r>
          </a:p>
        </p:txBody>
      </p:sp>
    </p:spTree>
    <p:extLst>
      <p:ext uri="{BB962C8B-B14F-4D97-AF65-F5344CB8AC3E}">
        <p14:creationId xmlns:p14="http://schemas.microsoft.com/office/powerpoint/2010/main" val="10438461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use 45 minu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207E8915-FDF6-1746-95BF-8BDAF1A4DC0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‹N°›</a:t>
            </a:fld>
            <a:endParaRPr lang="fr-FR" dirty="0"/>
          </a:p>
        </p:txBody>
      </p:sp>
      <p:grpSp>
        <p:nvGrpSpPr>
          <p:cNvPr id="76" name="Groupe 75">
            <a:extLst>
              <a:ext uri="{FF2B5EF4-FFF2-40B4-BE49-F238E27FC236}">
                <a16:creationId xmlns:a16="http://schemas.microsoft.com/office/drawing/2014/main" id="{E1DFF8BF-A0D2-E446-8088-8F391AD6FBF3}"/>
              </a:ext>
            </a:extLst>
          </p:cNvPr>
          <p:cNvGrpSpPr/>
          <p:nvPr userDrawn="1"/>
        </p:nvGrpSpPr>
        <p:grpSpPr>
          <a:xfrm>
            <a:off x="3275856" y="627534"/>
            <a:ext cx="2283573" cy="2894810"/>
            <a:chOff x="2598305" y="908720"/>
            <a:chExt cx="3197831" cy="4053784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F68A9E5-978D-1E4D-9C62-F3D70E61BB5D}"/>
                </a:ext>
              </a:extLst>
            </p:cNvPr>
            <p:cNvSpPr txBox="1"/>
            <p:nvPr/>
          </p:nvSpPr>
          <p:spPr>
            <a:xfrm>
              <a:off x="3468565" y="2399316"/>
              <a:ext cx="1457316" cy="14222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6000" b="1" dirty="0">
                  <a:solidFill>
                    <a:schemeClr val="accent1"/>
                  </a:solidFill>
                </a:rPr>
                <a:t>45</a:t>
              </a:r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72552A27-2645-FF4D-8BF2-83759985259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1361" y="2184315"/>
              <a:ext cx="96504" cy="229019"/>
            </a:xfrm>
            <a:custGeom>
              <a:avLst/>
              <a:gdLst>
                <a:gd name="connsiteX0" fmla="*/ 0 w 184150"/>
                <a:gd name="connsiteY0" fmla="*/ 0 h 437013"/>
                <a:gd name="connsiteX1" fmla="*/ 92470 w 184150"/>
                <a:gd name="connsiteY1" fmla="*/ 3174 h 437013"/>
                <a:gd name="connsiteX2" fmla="*/ 184150 w 184150"/>
                <a:gd name="connsiteY2" fmla="*/ 10314 h 437013"/>
                <a:gd name="connsiteX3" fmla="*/ 139578 w 184150"/>
                <a:gd name="connsiteY3" fmla="*/ 437013 h 437013"/>
                <a:gd name="connsiteX4" fmla="*/ 0 w 184150"/>
                <a:gd name="connsiteY4" fmla="*/ 429965 h 437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4150" h="437013">
                  <a:moveTo>
                    <a:pt x="0" y="0"/>
                  </a:moveTo>
                  <a:lnTo>
                    <a:pt x="92470" y="3174"/>
                  </a:lnTo>
                  <a:lnTo>
                    <a:pt x="184150" y="10314"/>
                  </a:lnTo>
                  <a:lnTo>
                    <a:pt x="139578" y="437013"/>
                  </a:lnTo>
                  <a:lnTo>
                    <a:pt x="0" y="4299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17F5788B-9D0A-7547-9E62-36594A8632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0341" y="2191802"/>
              <a:ext cx="119821" cy="235542"/>
            </a:xfrm>
            <a:custGeom>
              <a:avLst/>
              <a:gdLst>
                <a:gd name="connsiteX0" fmla="*/ 45293 w 228642"/>
                <a:gd name="connsiteY0" fmla="*/ 0 h 449460"/>
                <a:gd name="connsiteX1" fmla="*/ 136967 w 228642"/>
                <a:gd name="connsiteY1" fmla="*/ 12706 h 449460"/>
                <a:gd name="connsiteX2" fmla="*/ 228642 w 228642"/>
                <a:gd name="connsiteY2" fmla="*/ 29382 h 449460"/>
                <a:gd name="connsiteX3" fmla="*/ 139051 w 228642"/>
                <a:gd name="connsiteY3" fmla="*/ 449460 h 449460"/>
                <a:gd name="connsiteX4" fmla="*/ 0 w 228642"/>
                <a:gd name="connsiteY4" fmla="*/ 428238 h 449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42" h="449460">
                  <a:moveTo>
                    <a:pt x="45293" y="0"/>
                  </a:moveTo>
                  <a:lnTo>
                    <a:pt x="136967" y="12706"/>
                  </a:lnTo>
                  <a:lnTo>
                    <a:pt x="228642" y="29382"/>
                  </a:lnTo>
                  <a:lnTo>
                    <a:pt x="139051" y="449460"/>
                  </a:lnTo>
                  <a:lnTo>
                    <a:pt x="0" y="42823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5B41A48D-1078-1849-869C-FCC5A5D91C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8769" y="2212603"/>
              <a:ext cx="141191" cy="239065"/>
            </a:xfrm>
            <a:custGeom>
              <a:avLst/>
              <a:gdLst>
                <a:gd name="connsiteX0" fmla="*/ 89773 w 269420"/>
                <a:gd name="connsiteY0" fmla="*/ 0 h 456183"/>
                <a:gd name="connsiteX1" fmla="*/ 181186 w 269420"/>
                <a:gd name="connsiteY1" fmla="*/ 21422 h 456183"/>
                <a:gd name="connsiteX2" fmla="*/ 269420 w 269420"/>
                <a:gd name="connsiteY2" fmla="*/ 49190 h 456183"/>
                <a:gd name="connsiteX3" fmla="*/ 136699 w 269420"/>
                <a:gd name="connsiteY3" fmla="*/ 456183 h 456183"/>
                <a:gd name="connsiteX4" fmla="*/ 0 w 269420"/>
                <a:gd name="connsiteY4" fmla="*/ 421035 h 456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420" h="456183">
                  <a:moveTo>
                    <a:pt x="89773" y="0"/>
                  </a:moveTo>
                  <a:lnTo>
                    <a:pt x="181186" y="21422"/>
                  </a:lnTo>
                  <a:lnTo>
                    <a:pt x="269420" y="49190"/>
                  </a:lnTo>
                  <a:lnTo>
                    <a:pt x="136699" y="456183"/>
                  </a:lnTo>
                  <a:lnTo>
                    <a:pt x="0" y="42103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016BC4E4-5027-8C4E-9E7C-8E3C8692388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4869" y="2245879"/>
              <a:ext cx="160732" cy="240487"/>
            </a:xfrm>
            <a:custGeom>
              <a:avLst/>
              <a:gdLst>
                <a:gd name="connsiteX0" fmla="*/ 132876 w 306707"/>
                <a:gd name="connsiteY0" fmla="*/ 0 h 458898"/>
                <a:gd name="connsiteX1" fmla="*/ 220982 w 306707"/>
                <a:gd name="connsiteY1" fmla="*/ 30177 h 458898"/>
                <a:gd name="connsiteX2" fmla="*/ 306707 w 306707"/>
                <a:gd name="connsiteY2" fmla="*/ 65118 h 458898"/>
                <a:gd name="connsiteX3" fmla="*/ 131605 w 306707"/>
                <a:gd name="connsiteY3" fmla="*/ 458898 h 458898"/>
                <a:gd name="connsiteX4" fmla="*/ 122025 w 306707"/>
                <a:gd name="connsiteY4" fmla="*/ 454284 h 458898"/>
                <a:gd name="connsiteX5" fmla="*/ 0 w 306707"/>
                <a:gd name="connsiteY5" fmla="*/ 409622 h 458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6707" h="458898">
                  <a:moveTo>
                    <a:pt x="132876" y="0"/>
                  </a:moveTo>
                  <a:lnTo>
                    <a:pt x="220982" y="30177"/>
                  </a:lnTo>
                  <a:lnTo>
                    <a:pt x="306707" y="65118"/>
                  </a:lnTo>
                  <a:lnTo>
                    <a:pt x="131605" y="458898"/>
                  </a:lnTo>
                  <a:lnTo>
                    <a:pt x="122025" y="454284"/>
                  </a:lnTo>
                  <a:lnTo>
                    <a:pt x="0" y="40962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C7D926E9-AD00-5D41-92C0-81718380741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7472" y="2291636"/>
              <a:ext cx="177945" cy="239087"/>
            </a:xfrm>
            <a:custGeom>
              <a:avLst/>
              <a:gdLst>
                <a:gd name="connsiteX0" fmla="*/ 174749 w 339553"/>
                <a:gd name="connsiteY0" fmla="*/ 0 h 456226"/>
                <a:gd name="connsiteX1" fmla="*/ 258736 w 339553"/>
                <a:gd name="connsiteY1" fmla="*/ 39668 h 456226"/>
                <a:gd name="connsiteX2" fmla="*/ 339553 w 339553"/>
                <a:gd name="connsiteY2" fmla="*/ 84096 h 456226"/>
                <a:gd name="connsiteX3" fmla="*/ 125209 w 339553"/>
                <a:gd name="connsiteY3" fmla="*/ 456226 h 456226"/>
                <a:gd name="connsiteX4" fmla="*/ 104561 w 339553"/>
                <a:gd name="connsiteY4" fmla="*/ 443682 h 456226"/>
                <a:gd name="connsiteX5" fmla="*/ 0 w 339553"/>
                <a:gd name="connsiteY5" fmla="*/ 393312 h 456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9553" h="456226">
                  <a:moveTo>
                    <a:pt x="174749" y="0"/>
                  </a:moveTo>
                  <a:lnTo>
                    <a:pt x="258736" y="39668"/>
                  </a:lnTo>
                  <a:lnTo>
                    <a:pt x="339553" y="84096"/>
                  </a:lnTo>
                  <a:lnTo>
                    <a:pt x="125209" y="456226"/>
                  </a:lnTo>
                  <a:lnTo>
                    <a:pt x="104561" y="443682"/>
                  </a:lnTo>
                  <a:lnTo>
                    <a:pt x="0" y="39331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E97D959C-9135-5045-B585-A3CF3B5855C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5427" y="2348208"/>
              <a:ext cx="194812" cy="236146"/>
            </a:xfrm>
            <a:custGeom>
              <a:avLst/>
              <a:gdLst>
                <a:gd name="connsiteX0" fmla="*/ 216048 w 371741"/>
                <a:gd name="connsiteY0" fmla="*/ 0 h 450613"/>
                <a:gd name="connsiteX1" fmla="*/ 295483 w 371741"/>
                <a:gd name="connsiteY1" fmla="*/ 49213 h 450613"/>
                <a:gd name="connsiteX2" fmla="*/ 371741 w 371741"/>
                <a:gd name="connsiteY2" fmla="*/ 102394 h 450613"/>
                <a:gd name="connsiteX3" fmla="*/ 118526 w 371741"/>
                <a:gd name="connsiteY3" fmla="*/ 450613 h 450613"/>
                <a:gd name="connsiteX4" fmla="*/ 86921 w 371741"/>
                <a:gd name="connsiteY4" fmla="*/ 426979 h 450613"/>
                <a:gd name="connsiteX5" fmla="*/ 0 w 371741"/>
                <a:gd name="connsiteY5" fmla="*/ 374173 h 450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1741" h="450613">
                  <a:moveTo>
                    <a:pt x="216048" y="0"/>
                  </a:moveTo>
                  <a:lnTo>
                    <a:pt x="295483" y="49213"/>
                  </a:lnTo>
                  <a:lnTo>
                    <a:pt x="371741" y="102394"/>
                  </a:lnTo>
                  <a:lnTo>
                    <a:pt x="118526" y="450613"/>
                  </a:lnTo>
                  <a:lnTo>
                    <a:pt x="86921" y="426979"/>
                  </a:lnTo>
                  <a:lnTo>
                    <a:pt x="0" y="37417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2DB85336-8910-0148-9DDC-F6068620C33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8550" y="2417259"/>
              <a:ext cx="208194" cy="228922"/>
            </a:xfrm>
            <a:custGeom>
              <a:avLst/>
              <a:gdLst>
                <a:gd name="connsiteX0" fmla="*/ 253606 w 397275"/>
                <a:gd name="connsiteY0" fmla="*/ 0 h 436827"/>
                <a:gd name="connsiteX1" fmla="*/ 326631 w 397275"/>
                <a:gd name="connsiteY1" fmla="*/ 56356 h 436827"/>
                <a:gd name="connsiteX2" fmla="*/ 397275 w 397275"/>
                <a:gd name="connsiteY2" fmla="*/ 116681 h 436827"/>
                <a:gd name="connsiteX3" fmla="*/ 108971 w 397275"/>
                <a:gd name="connsiteY3" fmla="*/ 436827 h 436827"/>
                <a:gd name="connsiteX4" fmla="*/ 68544 w 397275"/>
                <a:gd name="connsiteY4" fmla="*/ 400085 h 436827"/>
                <a:gd name="connsiteX5" fmla="*/ 0 w 397275"/>
                <a:gd name="connsiteY5" fmla="*/ 348829 h 436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7275" h="436827">
                  <a:moveTo>
                    <a:pt x="253606" y="0"/>
                  </a:moveTo>
                  <a:lnTo>
                    <a:pt x="326631" y="56356"/>
                  </a:lnTo>
                  <a:lnTo>
                    <a:pt x="397275" y="116681"/>
                  </a:lnTo>
                  <a:lnTo>
                    <a:pt x="108971" y="436827"/>
                  </a:lnTo>
                  <a:lnTo>
                    <a:pt x="68544" y="400085"/>
                  </a:lnTo>
                  <a:lnTo>
                    <a:pt x="0" y="34882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D6ED1AE7-7F05-0646-8A57-EF99C5BBCD8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5489" y="2496292"/>
              <a:ext cx="220272" cy="219888"/>
            </a:xfrm>
            <a:custGeom>
              <a:avLst/>
              <a:gdLst>
                <a:gd name="connsiteX0" fmla="*/ 289277 w 420324"/>
                <a:gd name="connsiteY0" fmla="*/ 0 h 419590"/>
                <a:gd name="connsiteX1" fmla="*/ 355992 w 420324"/>
                <a:gd name="connsiteY1" fmla="*/ 63500 h 419590"/>
                <a:gd name="connsiteX2" fmla="*/ 420324 w 420324"/>
                <a:gd name="connsiteY2" fmla="*/ 130969 h 419590"/>
                <a:gd name="connsiteX3" fmla="*/ 99032 w 420324"/>
                <a:gd name="connsiteY3" fmla="*/ 419590 h 419590"/>
                <a:gd name="connsiteX4" fmla="*/ 51096 w 420324"/>
                <a:gd name="connsiteY4" fmla="*/ 366847 h 419590"/>
                <a:gd name="connsiteX5" fmla="*/ 0 w 420324"/>
                <a:gd name="connsiteY5" fmla="*/ 320409 h 419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0324" h="419590">
                  <a:moveTo>
                    <a:pt x="289277" y="0"/>
                  </a:moveTo>
                  <a:lnTo>
                    <a:pt x="355992" y="63500"/>
                  </a:lnTo>
                  <a:lnTo>
                    <a:pt x="420324" y="130969"/>
                  </a:lnTo>
                  <a:lnTo>
                    <a:pt x="99032" y="419590"/>
                  </a:lnTo>
                  <a:lnTo>
                    <a:pt x="51096" y="366847"/>
                  </a:lnTo>
                  <a:lnTo>
                    <a:pt x="0" y="32040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1175A5B6-B28F-B145-948C-672A32C9F257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4861" y="2583646"/>
              <a:ext cx="229104" cy="208896"/>
            </a:xfrm>
            <a:custGeom>
              <a:avLst/>
              <a:gdLst>
                <a:gd name="connsiteX0" fmla="*/ 321351 w 437174"/>
                <a:gd name="connsiteY0" fmla="*/ 0 h 398615"/>
                <a:gd name="connsiteX1" fmla="*/ 380849 w 437174"/>
                <a:gd name="connsiteY1" fmla="*/ 71485 h 398615"/>
                <a:gd name="connsiteX2" fmla="*/ 437174 w 437174"/>
                <a:gd name="connsiteY2" fmla="*/ 144559 h 398615"/>
                <a:gd name="connsiteX3" fmla="*/ 87961 w 437174"/>
                <a:gd name="connsiteY3" fmla="*/ 398615 h 398615"/>
                <a:gd name="connsiteX4" fmla="*/ 36295 w 437174"/>
                <a:gd name="connsiteY4" fmla="*/ 329524 h 398615"/>
                <a:gd name="connsiteX5" fmla="*/ 0 w 437174"/>
                <a:gd name="connsiteY5" fmla="*/ 289589 h 398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7174" h="398615">
                  <a:moveTo>
                    <a:pt x="321351" y="0"/>
                  </a:moveTo>
                  <a:lnTo>
                    <a:pt x="380849" y="71485"/>
                  </a:lnTo>
                  <a:lnTo>
                    <a:pt x="437174" y="144559"/>
                  </a:lnTo>
                  <a:lnTo>
                    <a:pt x="87961" y="398615"/>
                  </a:lnTo>
                  <a:lnTo>
                    <a:pt x="36295" y="329524"/>
                  </a:lnTo>
                  <a:lnTo>
                    <a:pt x="0" y="28958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D0F71AE2-98EC-7748-99C6-17CD06CA47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6790" y="2680982"/>
              <a:ext cx="235393" cy="194948"/>
            </a:xfrm>
            <a:custGeom>
              <a:avLst/>
              <a:gdLst>
                <a:gd name="connsiteX0" fmla="*/ 348475 w 449177"/>
                <a:gd name="connsiteY0" fmla="*/ 0 h 371997"/>
                <a:gd name="connsiteX1" fmla="*/ 400809 w 449177"/>
                <a:gd name="connsiteY1" fmla="*/ 77728 h 371997"/>
                <a:gd name="connsiteX2" fmla="*/ 449177 w 449177"/>
                <a:gd name="connsiteY2" fmla="*/ 157043 h 371997"/>
                <a:gd name="connsiteX3" fmla="*/ 76436 w 449177"/>
                <a:gd name="connsiteY3" fmla="*/ 371997 h 371997"/>
                <a:gd name="connsiteX4" fmla="*/ 22992 w 449177"/>
                <a:gd name="connsiteY4" fmla="*/ 284026 h 371997"/>
                <a:gd name="connsiteX5" fmla="*/ 0 w 449177"/>
                <a:gd name="connsiteY5" fmla="*/ 253278 h 371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9177" h="371997">
                  <a:moveTo>
                    <a:pt x="348475" y="0"/>
                  </a:moveTo>
                  <a:lnTo>
                    <a:pt x="400809" y="77728"/>
                  </a:lnTo>
                  <a:lnTo>
                    <a:pt x="449177" y="157043"/>
                  </a:lnTo>
                  <a:lnTo>
                    <a:pt x="76436" y="371997"/>
                  </a:lnTo>
                  <a:lnTo>
                    <a:pt x="22992" y="284026"/>
                  </a:lnTo>
                  <a:lnTo>
                    <a:pt x="0" y="25327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7C7B4A71-B05C-6949-9655-0DEEBCD5308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0423" y="2784975"/>
              <a:ext cx="239996" cy="179138"/>
            </a:xfrm>
            <a:custGeom>
              <a:avLst/>
              <a:gdLst>
                <a:gd name="connsiteX0" fmla="*/ 374575 w 457959"/>
                <a:gd name="connsiteY0" fmla="*/ 0 h 341831"/>
                <a:gd name="connsiteX1" fmla="*/ 418252 w 457959"/>
                <a:gd name="connsiteY1" fmla="*/ 81830 h 341831"/>
                <a:gd name="connsiteX2" fmla="*/ 457959 w 457959"/>
                <a:gd name="connsiteY2" fmla="*/ 166042 h 341831"/>
                <a:gd name="connsiteX3" fmla="*/ 62981 w 457959"/>
                <a:gd name="connsiteY3" fmla="*/ 341831 h 341831"/>
                <a:gd name="connsiteX4" fmla="*/ 11897 w 457959"/>
                <a:gd name="connsiteY4" fmla="*/ 235786 h 341831"/>
                <a:gd name="connsiteX5" fmla="*/ 0 w 457959"/>
                <a:gd name="connsiteY5" fmla="*/ 216203 h 341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7959" h="341831">
                  <a:moveTo>
                    <a:pt x="374575" y="0"/>
                  </a:moveTo>
                  <a:lnTo>
                    <a:pt x="418252" y="81830"/>
                  </a:lnTo>
                  <a:lnTo>
                    <a:pt x="457959" y="166042"/>
                  </a:lnTo>
                  <a:lnTo>
                    <a:pt x="62981" y="341831"/>
                  </a:lnTo>
                  <a:lnTo>
                    <a:pt x="11897" y="235786"/>
                  </a:lnTo>
                  <a:lnTo>
                    <a:pt x="0" y="21620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29279A76-B22B-E44C-B724-60D66579A12C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4848" y="2896454"/>
              <a:ext cx="240496" cy="160089"/>
            </a:xfrm>
            <a:custGeom>
              <a:avLst/>
              <a:gdLst>
                <a:gd name="connsiteX0" fmla="*/ 391508 w 458913"/>
                <a:gd name="connsiteY0" fmla="*/ 0 h 305483"/>
                <a:gd name="connsiteX1" fmla="*/ 427986 w 458913"/>
                <a:gd name="connsiteY1" fmla="*/ 85631 h 305483"/>
                <a:gd name="connsiteX2" fmla="*/ 458913 w 458913"/>
                <a:gd name="connsiteY2" fmla="*/ 172054 h 305483"/>
                <a:gd name="connsiteX3" fmla="*/ 48921 w 458913"/>
                <a:gd name="connsiteY3" fmla="*/ 305483 h 305483"/>
                <a:gd name="connsiteX4" fmla="*/ 3836 w 458913"/>
                <a:gd name="connsiteY4" fmla="*/ 182301 h 305483"/>
                <a:gd name="connsiteX5" fmla="*/ 0 w 458913"/>
                <a:gd name="connsiteY5" fmla="*/ 174338 h 3054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8913" h="305483">
                  <a:moveTo>
                    <a:pt x="391508" y="0"/>
                  </a:moveTo>
                  <a:lnTo>
                    <a:pt x="427986" y="85631"/>
                  </a:lnTo>
                  <a:lnTo>
                    <a:pt x="458913" y="172054"/>
                  </a:lnTo>
                  <a:lnTo>
                    <a:pt x="48921" y="305483"/>
                  </a:lnTo>
                  <a:lnTo>
                    <a:pt x="3836" y="182301"/>
                  </a:lnTo>
                  <a:lnTo>
                    <a:pt x="0" y="17433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BE377C7B-2676-DB4F-A5BD-73B62678B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9492" y="3012093"/>
              <a:ext cx="239129" cy="140421"/>
            </a:xfrm>
            <a:custGeom>
              <a:avLst/>
              <a:gdLst>
                <a:gd name="connsiteX0" fmla="*/ 409452 w 456305"/>
                <a:gd name="connsiteY0" fmla="*/ 0 h 267951"/>
                <a:gd name="connsiteX1" fmla="*/ 434864 w 456305"/>
                <a:gd name="connsiteY1" fmla="*/ 88234 h 267951"/>
                <a:gd name="connsiteX2" fmla="*/ 456305 w 456305"/>
                <a:gd name="connsiteY2" fmla="*/ 178058 h 267951"/>
                <a:gd name="connsiteX3" fmla="*/ 34711 w 456305"/>
                <a:gd name="connsiteY3" fmla="*/ 267951 h 267951"/>
                <a:gd name="connsiteX4" fmla="*/ 0 w 456305"/>
                <a:gd name="connsiteY4" fmla="*/ 132953 h 267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6305" h="267951">
                  <a:moveTo>
                    <a:pt x="409452" y="0"/>
                  </a:moveTo>
                  <a:lnTo>
                    <a:pt x="434864" y="88234"/>
                  </a:lnTo>
                  <a:lnTo>
                    <a:pt x="456305" y="178058"/>
                  </a:lnTo>
                  <a:lnTo>
                    <a:pt x="34711" y="267951"/>
                  </a:lnTo>
                  <a:lnTo>
                    <a:pt x="0" y="13295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96DB9A8F-CA85-2F48-8598-4F698229298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3516" y="3131061"/>
              <a:ext cx="235903" cy="119816"/>
            </a:xfrm>
            <a:custGeom>
              <a:avLst/>
              <a:gdLst>
                <a:gd name="connsiteX0" fmla="*/ 421561 w 450149"/>
                <a:gd name="connsiteY0" fmla="*/ 0 h 228633"/>
                <a:gd name="connsiteX1" fmla="*/ 439826 w 450149"/>
                <a:gd name="connsiteY1" fmla="*/ 91085 h 228633"/>
                <a:gd name="connsiteX2" fmla="*/ 450149 w 450149"/>
                <a:gd name="connsiteY2" fmla="*/ 183754 h 228633"/>
                <a:gd name="connsiteX3" fmla="*/ 21237 w 450149"/>
                <a:gd name="connsiteY3" fmla="*/ 228633 h 228633"/>
                <a:gd name="connsiteX4" fmla="*/ 0 w 450149"/>
                <a:gd name="connsiteY4" fmla="*/ 89481 h 2286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0149" h="228633">
                  <a:moveTo>
                    <a:pt x="421561" y="0"/>
                  </a:moveTo>
                  <a:lnTo>
                    <a:pt x="439826" y="91085"/>
                  </a:lnTo>
                  <a:lnTo>
                    <a:pt x="450149" y="183754"/>
                  </a:lnTo>
                  <a:lnTo>
                    <a:pt x="21237" y="228633"/>
                  </a:lnTo>
                  <a:lnTo>
                    <a:pt x="0" y="8948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93B58CD2-D8A2-CD46-9861-F8E2DA4BB6F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7510" y="3253355"/>
              <a:ext cx="229397" cy="97336"/>
            </a:xfrm>
            <a:custGeom>
              <a:avLst/>
              <a:gdLst>
                <a:gd name="connsiteX0" fmla="*/ 429008 w 437735"/>
                <a:gd name="connsiteY0" fmla="*/ 0 h 185737"/>
                <a:gd name="connsiteX1" fmla="*/ 436942 w 437735"/>
                <a:gd name="connsiteY1" fmla="*/ 92869 h 185737"/>
                <a:gd name="connsiteX2" fmla="*/ 437735 w 437735"/>
                <a:gd name="connsiteY2" fmla="*/ 185737 h 185737"/>
                <a:gd name="connsiteX3" fmla="*/ 7097 w 437735"/>
                <a:gd name="connsiteY3" fmla="*/ 185737 h 185737"/>
                <a:gd name="connsiteX4" fmla="*/ 0 w 437735"/>
                <a:gd name="connsiteY4" fmla="*/ 45199 h 185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7735" h="185737">
                  <a:moveTo>
                    <a:pt x="429008" y="0"/>
                  </a:moveTo>
                  <a:lnTo>
                    <a:pt x="436942" y="92869"/>
                  </a:lnTo>
                  <a:lnTo>
                    <a:pt x="437735" y="185737"/>
                  </a:lnTo>
                  <a:lnTo>
                    <a:pt x="7097" y="185737"/>
                  </a:lnTo>
                  <a:lnTo>
                    <a:pt x="0" y="4519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9D5316F3-758D-E241-BB86-7D9C3C5FC16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7500" y="3377314"/>
              <a:ext cx="229407" cy="96504"/>
            </a:xfrm>
            <a:custGeom>
              <a:avLst/>
              <a:gdLst>
                <a:gd name="connsiteX0" fmla="*/ 7036 w 437754"/>
                <a:gd name="connsiteY0" fmla="*/ 0 h 184150"/>
                <a:gd name="connsiteX1" fmla="*/ 437754 w 437754"/>
                <a:gd name="connsiteY1" fmla="*/ 0 h 184150"/>
                <a:gd name="connsiteX2" fmla="*/ 436961 w 437754"/>
                <a:gd name="connsiteY2" fmla="*/ 92470 h 184150"/>
                <a:gd name="connsiteX3" fmla="*/ 429027 w 437754"/>
                <a:gd name="connsiteY3" fmla="*/ 184150 h 184150"/>
                <a:gd name="connsiteX4" fmla="*/ 0 w 437754"/>
                <a:gd name="connsiteY4" fmla="*/ 139335 h 184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7754" h="184150">
                  <a:moveTo>
                    <a:pt x="7036" y="0"/>
                  </a:moveTo>
                  <a:lnTo>
                    <a:pt x="437754" y="0"/>
                  </a:lnTo>
                  <a:lnTo>
                    <a:pt x="436961" y="92470"/>
                  </a:lnTo>
                  <a:lnTo>
                    <a:pt x="429027" y="184150"/>
                  </a:lnTo>
                  <a:lnTo>
                    <a:pt x="0" y="13933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395CD7C8-1F42-124C-BC80-EA3B0DE8BB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3516" y="3476453"/>
              <a:ext cx="235903" cy="119659"/>
            </a:xfrm>
            <a:custGeom>
              <a:avLst/>
              <a:gdLst>
                <a:gd name="connsiteX0" fmla="*/ 21192 w 450149"/>
                <a:gd name="connsiteY0" fmla="*/ 0 h 228334"/>
                <a:gd name="connsiteX1" fmla="*/ 450149 w 450149"/>
                <a:gd name="connsiteY1" fmla="*/ 44981 h 228334"/>
                <a:gd name="connsiteX2" fmla="*/ 439826 w 450149"/>
                <a:gd name="connsiteY2" fmla="*/ 138252 h 228334"/>
                <a:gd name="connsiteX3" fmla="*/ 421561 w 450149"/>
                <a:gd name="connsiteY3" fmla="*/ 228334 h 228334"/>
                <a:gd name="connsiteX4" fmla="*/ 0 w 450149"/>
                <a:gd name="connsiteY4" fmla="*/ 138853 h 228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0149" h="228334">
                  <a:moveTo>
                    <a:pt x="21192" y="0"/>
                  </a:moveTo>
                  <a:lnTo>
                    <a:pt x="450149" y="44981"/>
                  </a:lnTo>
                  <a:lnTo>
                    <a:pt x="439826" y="138252"/>
                  </a:lnTo>
                  <a:lnTo>
                    <a:pt x="421561" y="228334"/>
                  </a:lnTo>
                  <a:lnTo>
                    <a:pt x="0" y="13885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3DCEB063-DC9E-EF4C-88F8-B8238195A4D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9294" y="3575449"/>
              <a:ext cx="239326" cy="140464"/>
            </a:xfrm>
            <a:custGeom>
              <a:avLst/>
              <a:gdLst>
                <a:gd name="connsiteX0" fmla="*/ 34701 w 456682"/>
                <a:gd name="connsiteY0" fmla="*/ 0 h 268033"/>
                <a:gd name="connsiteX1" fmla="*/ 456682 w 456682"/>
                <a:gd name="connsiteY1" fmla="*/ 89975 h 268033"/>
                <a:gd name="connsiteX2" fmla="*/ 435241 w 456682"/>
                <a:gd name="connsiteY2" fmla="*/ 179799 h 268033"/>
                <a:gd name="connsiteX3" fmla="*/ 409829 w 456682"/>
                <a:gd name="connsiteY3" fmla="*/ 268033 h 268033"/>
                <a:gd name="connsiteX4" fmla="*/ 0 w 456682"/>
                <a:gd name="connsiteY4" fmla="*/ 134958 h 2680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6682" h="268033">
                  <a:moveTo>
                    <a:pt x="34701" y="0"/>
                  </a:moveTo>
                  <a:lnTo>
                    <a:pt x="456682" y="89975"/>
                  </a:lnTo>
                  <a:lnTo>
                    <a:pt x="435241" y="179799"/>
                  </a:lnTo>
                  <a:lnTo>
                    <a:pt x="409829" y="268033"/>
                  </a:lnTo>
                  <a:lnTo>
                    <a:pt x="0" y="13495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9E532801-CD74-7C47-AD09-87F4BC3E3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4517" y="3670743"/>
              <a:ext cx="240826" cy="160807"/>
            </a:xfrm>
            <a:custGeom>
              <a:avLst/>
              <a:gdLst>
                <a:gd name="connsiteX0" fmla="*/ 49471 w 459543"/>
                <a:gd name="connsiteY0" fmla="*/ 0 h 306853"/>
                <a:gd name="connsiteX1" fmla="*/ 459543 w 459543"/>
                <a:gd name="connsiteY1" fmla="*/ 133022 h 306853"/>
                <a:gd name="connsiteX2" fmla="*/ 428616 w 459543"/>
                <a:gd name="connsiteY2" fmla="*/ 221128 h 306853"/>
                <a:gd name="connsiteX3" fmla="*/ 392138 w 459543"/>
                <a:gd name="connsiteY3" fmla="*/ 306853 h 306853"/>
                <a:gd name="connsiteX4" fmla="*/ 0 w 459543"/>
                <a:gd name="connsiteY4" fmla="*/ 132235 h 306853"/>
                <a:gd name="connsiteX5" fmla="*/ 4466 w 459543"/>
                <a:gd name="connsiteY5" fmla="*/ 122964 h 306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9543" h="306853">
                  <a:moveTo>
                    <a:pt x="49471" y="0"/>
                  </a:moveTo>
                  <a:lnTo>
                    <a:pt x="459543" y="133022"/>
                  </a:lnTo>
                  <a:lnTo>
                    <a:pt x="428616" y="221128"/>
                  </a:lnTo>
                  <a:lnTo>
                    <a:pt x="392138" y="306853"/>
                  </a:lnTo>
                  <a:lnTo>
                    <a:pt x="0" y="132235"/>
                  </a:lnTo>
                  <a:lnTo>
                    <a:pt x="4466" y="12296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2290707C-5F21-3B4D-BDAA-259A3508EE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0332" y="3763325"/>
              <a:ext cx="240086" cy="178874"/>
            </a:xfrm>
            <a:custGeom>
              <a:avLst/>
              <a:gdLst>
                <a:gd name="connsiteX0" fmla="*/ 62913 w 458133"/>
                <a:gd name="connsiteY0" fmla="*/ 0 h 341327"/>
                <a:gd name="connsiteX1" fmla="*/ 458133 w 458133"/>
                <a:gd name="connsiteY1" fmla="*/ 175582 h 341327"/>
                <a:gd name="connsiteX2" fmla="*/ 418426 w 458133"/>
                <a:gd name="connsiteY2" fmla="*/ 259644 h 341327"/>
                <a:gd name="connsiteX3" fmla="*/ 374749 w 458133"/>
                <a:gd name="connsiteY3" fmla="*/ 341327 h 341327"/>
                <a:gd name="connsiteX4" fmla="*/ 0 w 458133"/>
                <a:gd name="connsiteY4" fmla="*/ 125411 h 341327"/>
                <a:gd name="connsiteX5" fmla="*/ 12071 w 458133"/>
                <a:gd name="connsiteY5" fmla="*/ 105542 h 341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8133" h="341327">
                  <a:moveTo>
                    <a:pt x="62913" y="0"/>
                  </a:moveTo>
                  <a:lnTo>
                    <a:pt x="458133" y="175582"/>
                  </a:lnTo>
                  <a:lnTo>
                    <a:pt x="418426" y="259644"/>
                  </a:lnTo>
                  <a:lnTo>
                    <a:pt x="374749" y="341327"/>
                  </a:lnTo>
                  <a:lnTo>
                    <a:pt x="0" y="125411"/>
                  </a:lnTo>
                  <a:lnTo>
                    <a:pt x="12071" y="10554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C6B1CE91-0DEB-F340-AAE7-DB5F97BD0D5C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6887" y="3851491"/>
              <a:ext cx="235295" cy="194700"/>
            </a:xfrm>
            <a:custGeom>
              <a:avLst/>
              <a:gdLst>
                <a:gd name="connsiteX0" fmla="*/ 75963 w 448990"/>
                <a:gd name="connsiteY0" fmla="*/ 0 h 371526"/>
                <a:gd name="connsiteX1" fmla="*/ 448990 w 448990"/>
                <a:gd name="connsiteY1" fmla="*/ 215833 h 371526"/>
                <a:gd name="connsiteX2" fmla="*/ 400622 w 448990"/>
                <a:gd name="connsiteY2" fmla="*/ 295268 h 371526"/>
                <a:gd name="connsiteX3" fmla="*/ 348288 w 448990"/>
                <a:gd name="connsiteY3" fmla="*/ 371526 h 371526"/>
                <a:gd name="connsiteX4" fmla="*/ 0 w 448990"/>
                <a:gd name="connsiteY4" fmla="*/ 117999 h 371526"/>
                <a:gd name="connsiteX5" fmla="*/ 22805 w 448990"/>
                <a:gd name="connsiteY5" fmla="*/ 87501 h 371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8990" h="371526">
                  <a:moveTo>
                    <a:pt x="75963" y="0"/>
                  </a:moveTo>
                  <a:lnTo>
                    <a:pt x="448990" y="215833"/>
                  </a:lnTo>
                  <a:lnTo>
                    <a:pt x="400622" y="295268"/>
                  </a:lnTo>
                  <a:lnTo>
                    <a:pt x="348288" y="371526"/>
                  </a:lnTo>
                  <a:lnTo>
                    <a:pt x="0" y="117999"/>
                  </a:lnTo>
                  <a:lnTo>
                    <a:pt x="22805" y="8750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E27EDDBD-7316-7449-8B44-CAB6FBB11C1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5174" y="3934633"/>
              <a:ext cx="228789" cy="208063"/>
            </a:xfrm>
            <a:custGeom>
              <a:avLst/>
              <a:gdLst>
                <a:gd name="connsiteX0" fmla="*/ 87360 w 436574"/>
                <a:gd name="connsiteY0" fmla="*/ 0 h 397026"/>
                <a:gd name="connsiteX1" fmla="*/ 436574 w 436574"/>
                <a:gd name="connsiteY1" fmla="*/ 254056 h 397026"/>
                <a:gd name="connsiteX2" fmla="*/ 380249 w 436574"/>
                <a:gd name="connsiteY2" fmla="*/ 327129 h 397026"/>
                <a:gd name="connsiteX3" fmla="*/ 320751 w 436574"/>
                <a:gd name="connsiteY3" fmla="*/ 397026 h 397026"/>
                <a:gd name="connsiteX4" fmla="*/ 0 w 436574"/>
                <a:gd name="connsiteY4" fmla="*/ 108365 h 397026"/>
                <a:gd name="connsiteX5" fmla="*/ 35695 w 436574"/>
                <a:gd name="connsiteY5" fmla="*/ 69090 h 397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6574" h="397026">
                  <a:moveTo>
                    <a:pt x="87360" y="0"/>
                  </a:moveTo>
                  <a:lnTo>
                    <a:pt x="436574" y="254056"/>
                  </a:lnTo>
                  <a:lnTo>
                    <a:pt x="380249" y="327129"/>
                  </a:lnTo>
                  <a:lnTo>
                    <a:pt x="320751" y="397026"/>
                  </a:lnTo>
                  <a:lnTo>
                    <a:pt x="0" y="108365"/>
                  </a:lnTo>
                  <a:lnTo>
                    <a:pt x="35695" y="6909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E67AB988-7B4D-664F-AA7B-A60F7DC30E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5277" y="4011194"/>
              <a:ext cx="220484" cy="220520"/>
            </a:xfrm>
            <a:custGeom>
              <a:avLst/>
              <a:gdLst>
                <a:gd name="connsiteX0" fmla="*/ 99088 w 420727"/>
                <a:gd name="connsiteY0" fmla="*/ 0 h 420795"/>
                <a:gd name="connsiteX1" fmla="*/ 420727 w 420727"/>
                <a:gd name="connsiteY1" fmla="*/ 289669 h 420795"/>
                <a:gd name="connsiteX2" fmla="*/ 356395 w 420727"/>
                <a:gd name="connsiteY2" fmla="*/ 357219 h 420795"/>
                <a:gd name="connsiteX3" fmla="*/ 289680 w 420727"/>
                <a:gd name="connsiteY3" fmla="*/ 420795 h 420795"/>
                <a:gd name="connsiteX4" fmla="*/ 0 w 420727"/>
                <a:gd name="connsiteY4" fmla="*/ 99166 h 420795"/>
                <a:gd name="connsiteX5" fmla="*/ 51499 w 420727"/>
                <a:gd name="connsiteY5" fmla="*/ 52361 h 4207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0727" h="420795">
                  <a:moveTo>
                    <a:pt x="99088" y="0"/>
                  </a:moveTo>
                  <a:lnTo>
                    <a:pt x="420727" y="289669"/>
                  </a:lnTo>
                  <a:lnTo>
                    <a:pt x="356395" y="357219"/>
                  </a:lnTo>
                  <a:lnTo>
                    <a:pt x="289680" y="420795"/>
                  </a:lnTo>
                  <a:lnTo>
                    <a:pt x="0" y="99166"/>
                  </a:lnTo>
                  <a:lnTo>
                    <a:pt x="51499" y="5236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D71A5FC2-4A47-0448-8F2E-A7AC0C3A372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8256" y="4081147"/>
              <a:ext cx="208490" cy="229601"/>
            </a:xfrm>
            <a:custGeom>
              <a:avLst/>
              <a:gdLst>
                <a:gd name="connsiteX0" fmla="*/ 109214 w 397840"/>
                <a:gd name="connsiteY0" fmla="*/ 0 h 438122"/>
                <a:gd name="connsiteX1" fmla="*/ 397840 w 397840"/>
                <a:gd name="connsiteY1" fmla="*/ 320712 h 438122"/>
                <a:gd name="connsiteX2" fmla="*/ 327196 w 397840"/>
                <a:gd name="connsiteY2" fmla="*/ 381004 h 438122"/>
                <a:gd name="connsiteX3" fmla="*/ 254171 w 397840"/>
                <a:gd name="connsiteY3" fmla="*/ 438122 h 438122"/>
                <a:gd name="connsiteX4" fmla="*/ 0 w 397840"/>
                <a:gd name="connsiteY4" fmla="*/ 88129 h 438122"/>
                <a:gd name="connsiteX5" fmla="*/ 69109 w 397840"/>
                <a:gd name="connsiteY5" fmla="*/ 36450 h 43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7840" h="438122">
                  <a:moveTo>
                    <a:pt x="109214" y="0"/>
                  </a:moveTo>
                  <a:lnTo>
                    <a:pt x="397840" y="320712"/>
                  </a:lnTo>
                  <a:lnTo>
                    <a:pt x="327196" y="381004"/>
                  </a:lnTo>
                  <a:lnTo>
                    <a:pt x="254171" y="438122"/>
                  </a:lnTo>
                  <a:lnTo>
                    <a:pt x="0" y="88129"/>
                  </a:lnTo>
                  <a:lnTo>
                    <a:pt x="69109" y="364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B9235364-96C9-984D-BFE8-801636006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5610" y="4142906"/>
              <a:ext cx="194631" cy="235228"/>
            </a:xfrm>
            <a:custGeom>
              <a:avLst/>
              <a:gdLst>
                <a:gd name="connsiteX0" fmla="*/ 117959 w 371393"/>
                <a:gd name="connsiteY0" fmla="*/ 0 h 448861"/>
                <a:gd name="connsiteX1" fmla="*/ 371393 w 371393"/>
                <a:gd name="connsiteY1" fmla="*/ 348159 h 448861"/>
                <a:gd name="connsiteX2" fmla="*/ 295135 w 371393"/>
                <a:gd name="connsiteY2" fmla="*/ 399700 h 448861"/>
                <a:gd name="connsiteX3" fmla="*/ 215700 w 371393"/>
                <a:gd name="connsiteY3" fmla="*/ 448861 h 448861"/>
                <a:gd name="connsiteX4" fmla="*/ 0 w 371393"/>
                <a:gd name="connsiteY4" fmla="*/ 76065 h 448861"/>
                <a:gd name="connsiteX5" fmla="*/ 86573 w 371393"/>
                <a:gd name="connsiteY5" fmla="*/ 23470 h 4488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1393" h="448861">
                  <a:moveTo>
                    <a:pt x="117959" y="0"/>
                  </a:moveTo>
                  <a:lnTo>
                    <a:pt x="371393" y="348159"/>
                  </a:lnTo>
                  <a:lnTo>
                    <a:pt x="295135" y="399700"/>
                  </a:lnTo>
                  <a:lnTo>
                    <a:pt x="215700" y="448861"/>
                  </a:lnTo>
                  <a:lnTo>
                    <a:pt x="0" y="76065"/>
                  </a:lnTo>
                  <a:lnTo>
                    <a:pt x="86573" y="2347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CAE5AD76-80E0-814F-8B22-ED28A8CAB4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7472" y="4196450"/>
              <a:ext cx="177946" cy="239087"/>
            </a:xfrm>
            <a:custGeom>
              <a:avLst/>
              <a:gdLst>
                <a:gd name="connsiteX0" fmla="*/ 125209 w 339553"/>
                <a:gd name="connsiteY0" fmla="*/ 0 h 456226"/>
                <a:gd name="connsiteX1" fmla="*/ 339553 w 339553"/>
                <a:gd name="connsiteY1" fmla="*/ 372130 h 456226"/>
                <a:gd name="connsiteX2" fmla="*/ 258736 w 339553"/>
                <a:gd name="connsiteY2" fmla="*/ 416558 h 456226"/>
                <a:gd name="connsiteX3" fmla="*/ 174749 w 339553"/>
                <a:gd name="connsiteY3" fmla="*/ 456226 h 456226"/>
                <a:gd name="connsiteX4" fmla="*/ 0 w 339553"/>
                <a:gd name="connsiteY4" fmla="*/ 62914 h 456226"/>
                <a:gd name="connsiteX5" fmla="*/ 104561 w 339553"/>
                <a:gd name="connsiteY5" fmla="*/ 12545 h 456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9553" h="456226">
                  <a:moveTo>
                    <a:pt x="125209" y="0"/>
                  </a:moveTo>
                  <a:lnTo>
                    <a:pt x="339553" y="372130"/>
                  </a:lnTo>
                  <a:lnTo>
                    <a:pt x="258736" y="416558"/>
                  </a:lnTo>
                  <a:lnTo>
                    <a:pt x="174749" y="456226"/>
                  </a:lnTo>
                  <a:lnTo>
                    <a:pt x="0" y="62914"/>
                  </a:lnTo>
                  <a:lnTo>
                    <a:pt x="104561" y="1254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A61B673B-AA97-F845-85B6-20880C40E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4809" y="4240736"/>
              <a:ext cx="160790" cy="240558"/>
            </a:xfrm>
            <a:custGeom>
              <a:avLst/>
              <a:gdLst>
                <a:gd name="connsiteX0" fmla="*/ 131999 w 306819"/>
                <a:gd name="connsiteY0" fmla="*/ 0 h 459034"/>
                <a:gd name="connsiteX1" fmla="*/ 306819 w 306819"/>
                <a:gd name="connsiteY1" fmla="*/ 392391 h 459034"/>
                <a:gd name="connsiteX2" fmla="*/ 221094 w 306819"/>
                <a:gd name="connsiteY2" fmla="*/ 428886 h 459034"/>
                <a:gd name="connsiteX3" fmla="*/ 132988 w 306819"/>
                <a:gd name="connsiteY3" fmla="*/ 459034 h 459034"/>
                <a:gd name="connsiteX4" fmla="*/ 0 w 306819"/>
                <a:gd name="connsiteY4" fmla="*/ 49454 h 459034"/>
                <a:gd name="connsiteX5" fmla="*/ 122137 w 306819"/>
                <a:gd name="connsiteY5" fmla="*/ 4751 h 459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6819" h="459034">
                  <a:moveTo>
                    <a:pt x="131999" y="0"/>
                  </a:moveTo>
                  <a:lnTo>
                    <a:pt x="306819" y="392391"/>
                  </a:lnTo>
                  <a:lnTo>
                    <a:pt x="221094" y="428886"/>
                  </a:lnTo>
                  <a:lnTo>
                    <a:pt x="132988" y="459034"/>
                  </a:lnTo>
                  <a:lnTo>
                    <a:pt x="0" y="49454"/>
                  </a:lnTo>
                  <a:lnTo>
                    <a:pt x="122137" y="475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838F5F9D-D391-5F48-94ED-A0F06BDEEA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8768" y="4275532"/>
              <a:ext cx="141192" cy="239041"/>
            </a:xfrm>
            <a:custGeom>
              <a:avLst/>
              <a:gdLst>
                <a:gd name="connsiteX0" fmla="*/ 136518 w 269420"/>
                <a:gd name="connsiteY0" fmla="*/ 0 h 456136"/>
                <a:gd name="connsiteX1" fmla="*/ 269420 w 269420"/>
                <a:gd name="connsiteY1" fmla="*/ 407740 h 456136"/>
                <a:gd name="connsiteX2" fmla="*/ 181186 w 269420"/>
                <a:gd name="connsiteY2" fmla="*/ 434715 h 456136"/>
                <a:gd name="connsiteX3" fmla="*/ 89773 w 269420"/>
                <a:gd name="connsiteY3" fmla="*/ 456136 h 456136"/>
                <a:gd name="connsiteX4" fmla="*/ 0 w 269420"/>
                <a:gd name="connsiteY4" fmla="*/ 35102 h 45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420" h="456136">
                  <a:moveTo>
                    <a:pt x="136518" y="0"/>
                  </a:moveTo>
                  <a:lnTo>
                    <a:pt x="269420" y="407740"/>
                  </a:lnTo>
                  <a:lnTo>
                    <a:pt x="181186" y="434715"/>
                  </a:lnTo>
                  <a:lnTo>
                    <a:pt x="89773" y="456136"/>
                  </a:lnTo>
                  <a:lnTo>
                    <a:pt x="0" y="3510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0EB7EAA8-14CD-AA47-A224-92E8C8F707C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0319" y="4299836"/>
              <a:ext cx="119843" cy="235535"/>
            </a:xfrm>
            <a:custGeom>
              <a:avLst/>
              <a:gdLst>
                <a:gd name="connsiteX0" fmla="*/ 139007 w 228682"/>
                <a:gd name="connsiteY0" fmla="*/ 0 h 449446"/>
                <a:gd name="connsiteX1" fmla="*/ 228682 w 228682"/>
                <a:gd name="connsiteY1" fmla="*/ 420091 h 449446"/>
                <a:gd name="connsiteX2" fmla="*/ 137007 w 228682"/>
                <a:gd name="connsiteY2" fmla="*/ 437545 h 449446"/>
                <a:gd name="connsiteX3" fmla="*/ 45333 w 228682"/>
                <a:gd name="connsiteY3" fmla="*/ 449446 h 449446"/>
                <a:gd name="connsiteX4" fmla="*/ 0 w 228682"/>
                <a:gd name="connsiteY4" fmla="*/ 21214 h 449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82" h="449446">
                  <a:moveTo>
                    <a:pt x="139007" y="0"/>
                  </a:moveTo>
                  <a:lnTo>
                    <a:pt x="228682" y="420091"/>
                  </a:lnTo>
                  <a:lnTo>
                    <a:pt x="137007" y="437545"/>
                  </a:lnTo>
                  <a:lnTo>
                    <a:pt x="45333" y="449446"/>
                  </a:lnTo>
                  <a:lnTo>
                    <a:pt x="0" y="2121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90EF8893-AB0F-C744-B21D-06888A8C72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1361" y="4313843"/>
              <a:ext cx="96505" cy="229014"/>
            </a:xfrm>
            <a:custGeom>
              <a:avLst/>
              <a:gdLst>
                <a:gd name="connsiteX0" fmla="*/ 139414 w 184150"/>
                <a:gd name="connsiteY0" fmla="*/ 0 h 437004"/>
                <a:gd name="connsiteX1" fmla="*/ 184150 w 184150"/>
                <a:gd name="connsiteY1" fmla="*/ 428277 h 437004"/>
                <a:gd name="connsiteX2" fmla="*/ 92470 w 184150"/>
                <a:gd name="connsiteY2" fmla="*/ 435417 h 437004"/>
                <a:gd name="connsiteX3" fmla="*/ 0 w 184150"/>
                <a:gd name="connsiteY3" fmla="*/ 437004 h 437004"/>
                <a:gd name="connsiteX4" fmla="*/ 0 w 184150"/>
                <a:gd name="connsiteY4" fmla="*/ 7040 h 437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4150" h="437004">
                  <a:moveTo>
                    <a:pt x="139414" y="0"/>
                  </a:moveTo>
                  <a:lnTo>
                    <a:pt x="184150" y="428277"/>
                  </a:lnTo>
                  <a:lnTo>
                    <a:pt x="92470" y="435417"/>
                  </a:lnTo>
                  <a:lnTo>
                    <a:pt x="0" y="437004"/>
                  </a:lnTo>
                  <a:lnTo>
                    <a:pt x="0" y="70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B4F6F703-056B-5B4A-BFAA-C1BC6ECDAF8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7403" y="4313896"/>
              <a:ext cx="97337" cy="228963"/>
            </a:xfrm>
            <a:custGeom>
              <a:avLst/>
              <a:gdLst>
                <a:gd name="connsiteX0" fmla="*/ 45112 w 185738"/>
                <a:gd name="connsiteY0" fmla="*/ 0 h 436905"/>
                <a:gd name="connsiteX1" fmla="*/ 185738 w 185738"/>
                <a:gd name="connsiteY1" fmla="*/ 7101 h 436905"/>
                <a:gd name="connsiteX2" fmla="*/ 185738 w 185738"/>
                <a:gd name="connsiteY2" fmla="*/ 436905 h 436905"/>
                <a:gd name="connsiteX3" fmla="*/ 92869 w 185738"/>
                <a:gd name="connsiteY3" fmla="*/ 435318 h 436905"/>
                <a:gd name="connsiteX4" fmla="*/ 0 w 185738"/>
                <a:gd name="connsiteY4" fmla="*/ 428178 h 4369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738" h="436905">
                  <a:moveTo>
                    <a:pt x="45112" y="0"/>
                  </a:moveTo>
                  <a:lnTo>
                    <a:pt x="185738" y="7101"/>
                  </a:lnTo>
                  <a:lnTo>
                    <a:pt x="185738" y="436905"/>
                  </a:lnTo>
                  <a:lnTo>
                    <a:pt x="92869" y="435318"/>
                  </a:lnTo>
                  <a:lnTo>
                    <a:pt x="0" y="42817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4EBD43BA-1158-7145-A001-19086587CD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5109" y="4299930"/>
              <a:ext cx="119170" cy="235441"/>
            </a:xfrm>
            <a:custGeom>
              <a:avLst/>
              <a:gdLst>
                <a:gd name="connsiteX0" fmla="*/ 89253 w 227399"/>
                <a:gd name="connsiteY0" fmla="*/ 0 h 449269"/>
                <a:gd name="connsiteX1" fmla="*/ 227399 w 227399"/>
                <a:gd name="connsiteY1" fmla="*/ 21084 h 449269"/>
                <a:gd name="connsiteX2" fmla="*/ 182170 w 227399"/>
                <a:gd name="connsiteY2" fmla="*/ 449269 h 449269"/>
                <a:gd name="connsiteX3" fmla="*/ 91085 w 227399"/>
                <a:gd name="connsiteY3" fmla="*/ 437368 h 449269"/>
                <a:gd name="connsiteX4" fmla="*/ 0 w 227399"/>
                <a:gd name="connsiteY4" fmla="*/ 419914 h 449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7399" h="449269">
                  <a:moveTo>
                    <a:pt x="89253" y="0"/>
                  </a:moveTo>
                  <a:lnTo>
                    <a:pt x="227399" y="21084"/>
                  </a:lnTo>
                  <a:lnTo>
                    <a:pt x="182170" y="449269"/>
                  </a:lnTo>
                  <a:lnTo>
                    <a:pt x="91085" y="437368"/>
                  </a:lnTo>
                  <a:lnTo>
                    <a:pt x="0" y="41991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6D3E0B3C-0940-B04E-8EC2-B542FCB85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5309" y="4275729"/>
              <a:ext cx="141148" cy="238843"/>
            </a:xfrm>
            <a:custGeom>
              <a:avLst/>
              <a:gdLst>
                <a:gd name="connsiteX0" fmla="*/ 132780 w 269338"/>
                <a:gd name="connsiteY0" fmla="*/ 0 h 455760"/>
                <a:gd name="connsiteX1" fmla="*/ 269338 w 269338"/>
                <a:gd name="connsiteY1" fmla="*/ 35113 h 455760"/>
                <a:gd name="connsiteX2" fmla="*/ 179647 w 269338"/>
                <a:gd name="connsiteY2" fmla="*/ 455760 h 455760"/>
                <a:gd name="connsiteX3" fmla="*/ 89824 w 269338"/>
                <a:gd name="connsiteY3" fmla="*/ 434339 h 455760"/>
                <a:gd name="connsiteX4" fmla="*/ 0 w 269338"/>
                <a:gd name="connsiteY4" fmla="*/ 407364 h 455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338" h="455760">
                  <a:moveTo>
                    <a:pt x="132780" y="0"/>
                  </a:moveTo>
                  <a:lnTo>
                    <a:pt x="269338" y="35113"/>
                  </a:lnTo>
                  <a:lnTo>
                    <a:pt x="179647" y="455760"/>
                  </a:lnTo>
                  <a:lnTo>
                    <a:pt x="89824" y="434339"/>
                  </a:lnTo>
                  <a:lnTo>
                    <a:pt x="0" y="40736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0F4C3864-F927-1544-936C-82CFDC58C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70" y="4241145"/>
              <a:ext cx="160815" cy="240149"/>
            </a:xfrm>
            <a:custGeom>
              <a:avLst/>
              <a:gdLst>
                <a:gd name="connsiteX0" fmla="*/ 174857 w 306867"/>
                <a:gd name="connsiteY0" fmla="*/ 0 h 458252"/>
                <a:gd name="connsiteX1" fmla="*/ 183095 w 306867"/>
                <a:gd name="connsiteY1" fmla="*/ 3969 h 458252"/>
                <a:gd name="connsiteX2" fmla="*/ 306867 w 306867"/>
                <a:gd name="connsiteY2" fmla="*/ 49270 h 458252"/>
                <a:gd name="connsiteX3" fmla="*/ 173641 w 306867"/>
                <a:gd name="connsiteY3" fmla="*/ 458252 h 458252"/>
                <a:gd name="connsiteX4" fmla="*/ 87217 w 306867"/>
                <a:gd name="connsiteY4" fmla="*/ 428104 h 458252"/>
                <a:gd name="connsiteX5" fmla="*/ 0 w 306867"/>
                <a:gd name="connsiteY5" fmla="*/ 391609 h 458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6867" h="458252">
                  <a:moveTo>
                    <a:pt x="174857" y="0"/>
                  </a:moveTo>
                  <a:lnTo>
                    <a:pt x="183095" y="3969"/>
                  </a:lnTo>
                  <a:lnTo>
                    <a:pt x="306867" y="49270"/>
                  </a:lnTo>
                  <a:lnTo>
                    <a:pt x="173641" y="458252"/>
                  </a:lnTo>
                  <a:lnTo>
                    <a:pt x="87217" y="428104"/>
                  </a:lnTo>
                  <a:lnTo>
                    <a:pt x="0" y="39160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29593B0C-64DF-EB41-A7DD-D75F6B5995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9022" y="4196632"/>
              <a:ext cx="178164" cy="238906"/>
            </a:xfrm>
            <a:custGeom>
              <a:avLst/>
              <a:gdLst>
                <a:gd name="connsiteX0" fmla="*/ 214914 w 339970"/>
                <a:gd name="connsiteY0" fmla="*/ 0 h 455880"/>
                <a:gd name="connsiteX1" fmla="*/ 234993 w 339970"/>
                <a:gd name="connsiteY1" fmla="*/ 12199 h 455880"/>
                <a:gd name="connsiteX2" fmla="*/ 339970 w 339970"/>
                <a:gd name="connsiteY2" fmla="*/ 62768 h 455880"/>
                <a:gd name="connsiteX3" fmla="*/ 164454 w 339970"/>
                <a:gd name="connsiteY3" fmla="*/ 455880 h 455880"/>
                <a:gd name="connsiteX4" fmla="*/ 80241 w 339970"/>
                <a:gd name="connsiteY4" fmla="*/ 416212 h 455880"/>
                <a:gd name="connsiteX5" fmla="*/ 0 w 339970"/>
                <a:gd name="connsiteY5" fmla="*/ 371784 h 455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9970" h="455880">
                  <a:moveTo>
                    <a:pt x="214914" y="0"/>
                  </a:moveTo>
                  <a:lnTo>
                    <a:pt x="234993" y="12199"/>
                  </a:lnTo>
                  <a:lnTo>
                    <a:pt x="339970" y="62768"/>
                  </a:lnTo>
                  <a:lnTo>
                    <a:pt x="164454" y="455880"/>
                  </a:lnTo>
                  <a:lnTo>
                    <a:pt x="80241" y="416212"/>
                  </a:lnTo>
                  <a:lnTo>
                    <a:pt x="0" y="37178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0965DB4C-7DA1-D741-A451-F24E6526332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4198" y="4142906"/>
              <a:ext cx="194631" cy="235228"/>
            </a:xfrm>
            <a:custGeom>
              <a:avLst/>
              <a:gdLst>
                <a:gd name="connsiteX0" fmla="*/ 253434 w 371393"/>
                <a:gd name="connsiteY0" fmla="*/ 0 h 448861"/>
                <a:gd name="connsiteX1" fmla="*/ 284820 w 371393"/>
                <a:gd name="connsiteY1" fmla="*/ 23470 h 448861"/>
                <a:gd name="connsiteX2" fmla="*/ 371393 w 371393"/>
                <a:gd name="connsiteY2" fmla="*/ 76065 h 448861"/>
                <a:gd name="connsiteX3" fmla="*/ 155694 w 371393"/>
                <a:gd name="connsiteY3" fmla="*/ 448861 h 448861"/>
                <a:gd name="connsiteX4" fmla="*/ 77847 w 371393"/>
                <a:gd name="connsiteY4" fmla="*/ 399700 h 448861"/>
                <a:gd name="connsiteX5" fmla="*/ 0 w 371393"/>
                <a:gd name="connsiteY5" fmla="*/ 348159 h 4488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1393" h="448861">
                  <a:moveTo>
                    <a:pt x="253434" y="0"/>
                  </a:moveTo>
                  <a:lnTo>
                    <a:pt x="284820" y="23470"/>
                  </a:lnTo>
                  <a:lnTo>
                    <a:pt x="371393" y="76065"/>
                  </a:lnTo>
                  <a:lnTo>
                    <a:pt x="155694" y="448861"/>
                  </a:lnTo>
                  <a:lnTo>
                    <a:pt x="77847" y="399700"/>
                  </a:lnTo>
                  <a:lnTo>
                    <a:pt x="0" y="34815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D798B08A-28AC-1F4F-84F8-B841B01BCD7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693" y="4081147"/>
              <a:ext cx="208720" cy="229600"/>
            </a:xfrm>
            <a:custGeom>
              <a:avLst/>
              <a:gdLst>
                <a:gd name="connsiteX0" fmla="*/ 288627 w 398277"/>
                <a:gd name="connsiteY0" fmla="*/ 0 h 438122"/>
                <a:gd name="connsiteX1" fmla="*/ 328731 w 398277"/>
                <a:gd name="connsiteY1" fmla="*/ 36450 h 438122"/>
                <a:gd name="connsiteX2" fmla="*/ 398277 w 398277"/>
                <a:gd name="connsiteY2" fmla="*/ 88455 h 438122"/>
                <a:gd name="connsiteX3" fmla="*/ 144560 w 398277"/>
                <a:gd name="connsiteY3" fmla="*/ 438122 h 438122"/>
                <a:gd name="connsiteX4" fmla="*/ 69897 w 398277"/>
                <a:gd name="connsiteY4" fmla="*/ 381004 h 438122"/>
                <a:gd name="connsiteX5" fmla="*/ 0 w 398277"/>
                <a:gd name="connsiteY5" fmla="*/ 320712 h 43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8277" h="438122">
                  <a:moveTo>
                    <a:pt x="288627" y="0"/>
                  </a:moveTo>
                  <a:lnTo>
                    <a:pt x="328731" y="36450"/>
                  </a:lnTo>
                  <a:lnTo>
                    <a:pt x="398277" y="88455"/>
                  </a:lnTo>
                  <a:lnTo>
                    <a:pt x="144560" y="438122"/>
                  </a:lnTo>
                  <a:lnTo>
                    <a:pt x="69897" y="381004"/>
                  </a:lnTo>
                  <a:lnTo>
                    <a:pt x="0" y="32071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id="{97E1A702-61A2-0A44-9907-FCA3EEF60E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341" y="4011818"/>
              <a:ext cx="219652" cy="219896"/>
            </a:xfrm>
            <a:custGeom>
              <a:avLst/>
              <a:gdLst>
                <a:gd name="connsiteX0" fmla="*/ 319547 w 419139"/>
                <a:gd name="connsiteY0" fmla="*/ 0 h 419605"/>
                <a:gd name="connsiteX1" fmla="*/ 366054 w 419139"/>
                <a:gd name="connsiteY1" fmla="*/ 51171 h 419605"/>
                <a:gd name="connsiteX2" fmla="*/ 419139 w 419139"/>
                <a:gd name="connsiteY2" fmla="*/ 99418 h 419605"/>
                <a:gd name="connsiteX3" fmla="*/ 131683 w 419139"/>
                <a:gd name="connsiteY3" fmla="*/ 419605 h 419605"/>
                <a:gd name="connsiteX4" fmla="*/ 62669 w 419139"/>
                <a:gd name="connsiteY4" fmla="*/ 356029 h 419605"/>
                <a:gd name="connsiteX5" fmla="*/ 0 w 419139"/>
                <a:gd name="connsiteY5" fmla="*/ 288479 h 419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9139" h="419605">
                  <a:moveTo>
                    <a:pt x="319547" y="0"/>
                  </a:moveTo>
                  <a:lnTo>
                    <a:pt x="366054" y="51171"/>
                  </a:lnTo>
                  <a:lnTo>
                    <a:pt x="419139" y="99418"/>
                  </a:lnTo>
                  <a:lnTo>
                    <a:pt x="131683" y="419605"/>
                  </a:lnTo>
                  <a:lnTo>
                    <a:pt x="62669" y="356029"/>
                  </a:lnTo>
                  <a:lnTo>
                    <a:pt x="0" y="28847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4" name="Freeform 43">
              <a:extLst>
                <a:ext uri="{FF2B5EF4-FFF2-40B4-BE49-F238E27FC236}">
                  <a16:creationId xmlns:a16="http://schemas.microsoft.com/office/drawing/2014/main" id="{06E44B3F-AE3A-9747-9B7D-F5C1049878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1305" y="3935024"/>
              <a:ext cx="228615" cy="207672"/>
            </a:xfrm>
            <a:custGeom>
              <a:avLst/>
              <a:gdLst>
                <a:gd name="connsiteX0" fmla="*/ 348186 w 436242"/>
                <a:gd name="connsiteY0" fmla="*/ 0 h 396278"/>
                <a:gd name="connsiteX1" fmla="*/ 399292 w 436242"/>
                <a:gd name="connsiteY1" fmla="*/ 68342 h 396278"/>
                <a:gd name="connsiteX2" fmla="*/ 436242 w 436242"/>
                <a:gd name="connsiteY2" fmla="*/ 108998 h 396278"/>
                <a:gd name="connsiteX3" fmla="*/ 117410 w 436242"/>
                <a:gd name="connsiteY3" fmla="*/ 396278 h 396278"/>
                <a:gd name="connsiteX4" fmla="*/ 56325 w 436242"/>
                <a:gd name="connsiteY4" fmla="*/ 326381 h 396278"/>
                <a:gd name="connsiteX5" fmla="*/ 0 w 436242"/>
                <a:gd name="connsiteY5" fmla="*/ 253308 h 3962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6242" h="396278">
                  <a:moveTo>
                    <a:pt x="348186" y="0"/>
                  </a:moveTo>
                  <a:lnTo>
                    <a:pt x="399292" y="68342"/>
                  </a:lnTo>
                  <a:lnTo>
                    <a:pt x="436242" y="108998"/>
                  </a:lnTo>
                  <a:lnTo>
                    <a:pt x="117410" y="396278"/>
                  </a:lnTo>
                  <a:lnTo>
                    <a:pt x="56325" y="326381"/>
                  </a:lnTo>
                  <a:lnTo>
                    <a:pt x="0" y="25330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5" name="Freeform 44">
              <a:extLst>
                <a:ext uri="{FF2B5EF4-FFF2-40B4-BE49-F238E27FC236}">
                  <a16:creationId xmlns:a16="http://schemas.microsoft.com/office/drawing/2014/main" id="{82EB7712-FA28-1541-B75C-B1B1AD388F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2255" y="3851665"/>
              <a:ext cx="235675" cy="194527"/>
            </a:xfrm>
            <a:custGeom>
              <a:avLst/>
              <a:gdLst>
                <a:gd name="connsiteX0" fmla="*/ 373228 w 449713"/>
                <a:gd name="connsiteY0" fmla="*/ 0 h 371195"/>
                <a:gd name="connsiteX1" fmla="*/ 426185 w 449713"/>
                <a:gd name="connsiteY1" fmla="*/ 87170 h 371195"/>
                <a:gd name="connsiteX2" fmla="*/ 449713 w 449713"/>
                <a:gd name="connsiteY2" fmla="*/ 118634 h 371195"/>
                <a:gd name="connsiteX3" fmla="*/ 102394 w 449713"/>
                <a:gd name="connsiteY3" fmla="*/ 371195 h 371195"/>
                <a:gd name="connsiteX4" fmla="*/ 49213 w 449713"/>
                <a:gd name="connsiteY4" fmla="*/ 294937 h 371195"/>
                <a:gd name="connsiteX5" fmla="*/ 0 w 449713"/>
                <a:gd name="connsiteY5" fmla="*/ 215502 h 3711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9713" h="371195">
                  <a:moveTo>
                    <a:pt x="373228" y="0"/>
                  </a:moveTo>
                  <a:lnTo>
                    <a:pt x="426185" y="87170"/>
                  </a:lnTo>
                  <a:lnTo>
                    <a:pt x="449713" y="118634"/>
                  </a:lnTo>
                  <a:lnTo>
                    <a:pt x="102394" y="371195"/>
                  </a:lnTo>
                  <a:lnTo>
                    <a:pt x="49213" y="294937"/>
                  </a:lnTo>
                  <a:lnTo>
                    <a:pt x="0" y="21550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33ED0F6E-82C6-7A4A-9910-DE3B2170188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5684" y="3763786"/>
              <a:ext cx="238823" cy="178413"/>
            </a:xfrm>
            <a:custGeom>
              <a:avLst/>
              <a:gdLst>
                <a:gd name="connsiteX0" fmla="*/ 392470 w 455722"/>
                <a:gd name="connsiteY0" fmla="*/ 0 h 340447"/>
                <a:gd name="connsiteX1" fmla="*/ 442888 w 455722"/>
                <a:gd name="connsiteY1" fmla="*/ 104662 h 340447"/>
                <a:gd name="connsiteX2" fmla="*/ 455722 w 455722"/>
                <a:gd name="connsiteY2" fmla="*/ 125787 h 340447"/>
                <a:gd name="connsiteX3" fmla="*/ 84096 w 455722"/>
                <a:gd name="connsiteY3" fmla="*/ 340447 h 340447"/>
                <a:gd name="connsiteX4" fmla="*/ 39668 w 455722"/>
                <a:gd name="connsiteY4" fmla="*/ 258764 h 340447"/>
                <a:gd name="connsiteX5" fmla="*/ 0 w 455722"/>
                <a:gd name="connsiteY5" fmla="*/ 174702 h 340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5722" h="340447">
                  <a:moveTo>
                    <a:pt x="392470" y="0"/>
                  </a:moveTo>
                  <a:lnTo>
                    <a:pt x="442888" y="104662"/>
                  </a:lnTo>
                  <a:lnTo>
                    <a:pt x="455722" y="125787"/>
                  </a:lnTo>
                  <a:lnTo>
                    <a:pt x="84096" y="340447"/>
                  </a:lnTo>
                  <a:lnTo>
                    <a:pt x="39668" y="258764"/>
                  </a:lnTo>
                  <a:lnTo>
                    <a:pt x="0" y="17470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6A1D7996-D8DD-A64A-81EF-077718036B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9926" y="3670985"/>
              <a:ext cx="240034" cy="160567"/>
            </a:xfrm>
            <a:custGeom>
              <a:avLst/>
              <a:gdLst>
                <a:gd name="connsiteX0" fmla="*/ 408654 w 458033"/>
                <a:gd name="connsiteY0" fmla="*/ 0 h 306393"/>
                <a:gd name="connsiteX1" fmla="*/ 453491 w 458033"/>
                <a:gd name="connsiteY1" fmla="*/ 122504 h 306393"/>
                <a:gd name="connsiteX2" fmla="*/ 458033 w 458033"/>
                <a:gd name="connsiteY2" fmla="*/ 131933 h 306393"/>
                <a:gd name="connsiteX3" fmla="*/ 65881 w 458033"/>
                <a:gd name="connsiteY3" fmla="*/ 306393 h 306393"/>
                <a:gd name="connsiteX4" fmla="*/ 30956 w 458033"/>
                <a:gd name="connsiteY4" fmla="*/ 220668 h 306393"/>
                <a:gd name="connsiteX5" fmla="*/ 0 w 458033"/>
                <a:gd name="connsiteY5" fmla="*/ 132562 h 306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8033" h="306393">
                  <a:moveTo>
                    <a:pt x="408654" y="0"/>
                  </a:moveTo>
                  <a:lnTo>
                    <a:pt x="453491" y="122504"/>
                  </a:lnTo>
                  <a:lnTo>
                    <a:pt x="458033" y="131933"/>
                  </a:lnTo>
                  <a:lnTo>
                    <a:pt x="65881" y="306393"/>
                  </a:lnTo>
                  <a:lnTo>
                    <a:pt x="30956" y="220668"/>
                  </a:lnTo>
                  <a:lnTo>
                    <a:pt x="0" y="13256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8" name="Freeform 47">
              <a:extLst>
                <a:ext uri="{FF2B5EF4-FFF2-40B4-BE49-F238E27FC236}">
                  <a16:creationId xmlns:a16="http://schemas.microsoft.com/office/drawing/2014/main" id="{1FEAB9DF-3496-9741-B4C4-7FC2A2AD42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650" y="3575616"/>
              <a:ext cx="238558" cy="140296"/>
            </a:xfrm>
            <a:custGeom>
              <a:avLst/>
              <a:gdLst>
                <a:gd name="connsiteX0" fmla="*/ 420477 w 455215"/>
                <a:gd name="connsiteY0" fmla="*/ 0 h 267712"/>
                <a:gd name="connsiteX1" fmla="*/ 455215 w 455215"/>
                <a:gd name="connsiteY1" fmla="*/ 135103 h 267712"/>
                <a:gd name="connsiteX2" fmla="*/ 46810 w 455215"/>
                <a:gd name="connsiteY2" fmla="*/ 267712 h 267712"/>
                <a:gd name="connsiteX3" fmla="*/ 21422 w 455215"/>
                <a:gd name="connsiteY3" fmla="*/ 179478 h 267712"/>
                <a:gd name="connsiteX4" fmla="*/ 0 w 455215"/>
                <a:gd name="connsiteY4" fmla="*/ 89654 h 267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215" h="267712">
                  <a:moveTo>
                    <a:pt x="420477" y="0"/>
                  </a:moveTo>
                  <a:lnTo>
                    <a:pt x="455215" y="135103"/>
                  </a:lnTo>
                  <a:lnTo>
                    <a:pt x="46810" y="267712"/>
                  </a:lnTo>
                  <a:lnTo>
                    <a:pt x="21422" y="179478"/>
                  </a:lnTo>
                  <a:lnTo>
                    <a:pt x="0" y="896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314BC2EB-1552-5F4D-B315-4142E281576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5851" y="3476540"/>
              <a:ext cx="235097" cy="119574"/>
            </a:xfrm>
            <a:custGeom>
              <a:avLst/>
              <a:gdLst>
                <a:gd name="connsiteX0" fmla="*/ 427395 w 448611"/>
                <a:gd name="connsiteY0" fmla="*/ 0 h 228170"/>
                <a:gd name="connsiteX1" fmla="*/ 448611 w 448611"/>
                <a:gd name="connsiteY1" fmla="*/ 139015 h 228170"/>
                <a:gd name="connsiteX2" fmla="*/ 28588 w 448611"/>
                <a:gd name="connsiteY2" fmla="*/ 228170 h 228170"/>
                <a:gd name="connsiteX3" fmla="*/ 11912 w 448611"/>
                <a:gd name="connsiteY3" fmla="*/ 138088 h 228170"/>
                <a:gd name="connsiteX4" fmla="*/ 0 w 448611"/>
                <a:gd name="connsiteY4" fmla="*/ 44817 h 228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8611" h="228170">
                  <a:moveTo>
                    <a:pt x="427395" y="0"/>
                  </a:moveTo>
                  <a:lnTo>
                    <a:pt x="448611" y="139015"/>
                  </a:lnTo>
                  <a:lnTo>
                    <a:pt x="28588" y="228170"/>
                  </a:lnTo>
                  <a:lnTo>
                    <a:pt x="11912" y="138088"/>
                  </a:lnTo>
                  <a:lnTo>
                    <a:pt x="0" y="4481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0" name="Freeform 49">
              <a:extLst>
                <a:ext uri="{FF2B5EF4-FFF2-40B4-BE49-F238E27FC236}">
                  <a16:creationId xmlns:a16="http://schemas.microsoft.com/office/drawing/2014/main" id="{01E83287-7685-5241-8A56-7D7183E836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7532" y="3377314"/>
              <a:ext cx="229412" cy="96504"/>
            </a:xfrm>
            <a:custGeom>
              <a:avLst/>
              <a:gdLst>
                <a:gd name="connsiteX0" fmla="*/ 0 w 437763"/>
                <a:gd name="connsiteY0" fmla="*/ 0 h 184150"/>
                <a:gd name="connsiteX1" fmla="*/ 430719 w 437763"/>
                <a:gd name="connsiteY1" fmla="*/ 0 h 184150"/>
                <a:gd name="connsiteX2" fmla="*/ 437763 w 437763"/>
                <a:gd name="connsiteY2" fmla="*/ 139501 h 184150"/>
                <a:gd name="connsiteX3" fmla="*/ 10323 w 437763"/>
                <a:gd name="connsiteY3" fmla="*/ 184150 h 184150"/>
                <a:gd name="connsiteX4" fmla="*/ 3177 w 437763"/>
                <a:gd name="connsiteY4" fmla="*/ 92470 h 184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7763" h="184150">
                  <a:moveTo>
                    <a:pt x="0" y="0"/>
                  </a:moveTo>
                  <a:lnTo>
                    <a:pt x="430719" y="0"/>
                  </a:lnTo>
                  <a:lnTo>
                    <a:pt x="437763" y="139501"/>
                  </a:lnTo>
                  <a:lnTo>
                    <a:pt x="10323" y="184150"/>
                  </a:lnTo>
                  <a:lnTo>
                    <a:pt x="3177" y="9247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1" name="Freeform 50">
              <a:extLst>
                <a:ext uri="{FF2B5EF4-FFF2-40B4-BE49-F238E27FC236}">
                  <a16:creationId xmlns:a16="http://schemas.microsoft.com/office/drawing/2014/main" id="{C146422A-5CA3-9A45-8EAC-DBB2DC944E1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7531" y="3253355"/>
              <a:ext cx="229402" cy="97336"/>
            </a:xfrm>
            <a:custGeom>
              <a:avLst/>
              <a:gdLst>
                <a:gd name="connsiteX0" fmla="*/ 10323 w 437744"/>
                <a:gd name="connsiteY0" fmla="*/ 0 h 185737"/>
                <a:gd name="connsiteX1" fmla="*/ 437744 w 437744"/>
                <a:gd name="connsiteY1" fmla="*/ 45032 h 185737"/>
                <a:gd name="connsiteX2" fmla="*/ 430639 w 437744"/>
                <a:gd name="connsiteY2" fmla="*/ 185737 h 185737"/>
                <a:gd name="connsiteX3" fmla="*/ 0 w 437744"/>
                <a:gd name="connsiteY3" fmla="*/ 185737 h 185737"/>
                <a:gd name="connsiteX4" fmla="*/ 3177 w 437744"/>
                <a:gd name="connsiteY4" fmla="*/ 92869 h 185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7744" h="185737">
                  <a:moveTo>
                    <a:pt x="10323" y="0"/>
                  </a:moveTo>
                  <a:lnTo>
                    <a:pt x="437744" y="45032"/>
                  </a:lnTo>
                  <a:lnTo>
                    <a:pt x="430639" y="185737"/>
                  </a:lnTo>
                  <a:lnTo>
                    <a:pt x="0" y="185737"/>
                  </a:lnTo>
                  <a:lnTo>
                    <a:pt x="3177" y="9286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2" name="Freeform 51">
              <a:extLst>
                <a:ext uri="{FF2B5EF4-FFF2-40B4-BE49-F238E27FC236}">
                  <a16:creationId xmlns:a16="http://schemas.microsoft.com/office/drawing/2014/main" id="{3B9EAFBD-6872-2447-B436-9D1E1B1962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5851" y="3131061"/>
              <a:ext cx="235097" cy="119730"/>
            </a:xfrm>
            <a:custGeom>
              <a:avLst/>
              <a:gdLst>
                <a:gd name="connsiteX0" fmla="*/ 28588 w 448611"/>
                <a:gd name="connsiteY0" fmla="*/ 0 h 228470"/>
                <a:gd name="connsiteX1" fmla="*/ 448611 w 448611"/>
                <a:gd name="connsiteY1" fmla="*/ 89155 h 228470"/>
                <a:gd name="connsiteX2" fmla="*/ 427349 w 448611"/>
                <a:gd name="connsiteY2" fmla="*/ 228470 h 228470"/>
                <a:gd name="connsiteX3" fmla="*/ 0 w 448611"/>
                <a:gd name="connsiteY3" fmla="*/ 183754 h 228470"/>
                <a:gd name="connsiteX4" fmla="*/ 11912 w 448611"/>
                <a:gd name="connsiteY4" fmla="*/ 91085 h 2284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8611" h="228470">
                  <a:moveTo>
                    <a:pt x="28588" y="0"/>
                  </a:moveTo>
                  <a:lnTo>
                    <a:pt x="448611" y="89155"/>
                  </a:lnTo>
                  <a:lnTo>
                    <a:pt x="427349" y="228470"/>
                  </a:lnTo>
                  <a:lnTo>
                    <a:pt x="0" y="183754"/>
                  </a:lnTo>
                  <a:lnTo>
                    <a:pt x="11912" y="9108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3" name="Freeform 52">
              <a:extLst>
                <a:ext uri="{FF2B5EF4-FFF2-40B4-BE49-F238E27FC236}">
                  <a16:creationId xmlns:a16="http://schemas.microsoft.com/office/drawing/2014/main" id="{D7F61073-B5BD-6243-AAD2-33B96CDA499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649" y="3012093"/>
              <a:ext cx="238361" cy="140253"/>
            </a:xfrm>
            <a:custGeom>
              <a:avLst/>
              <a:gdLst>
                <a:gd name="connsiteX0" fmla="*/ 46810 w 454838"/>
                <a:gd name="connsiteY0" fmla="*/ 0 h 267630"/>
                <a:gd name="connsiteX1" fmla="*/ 454838 w 454838"/>
                <a:gd name="connsiteY1" fmla="*/ 132488 h 267630"/>
                <a:gd name="connsiteX2" fmla="*/ 420090 w 454838"/>
                <a:gd name="connsiteY2" fmla="*/ 267630 h 267630"/>
                <a:gd name="connsiteX3" fmla="*/ 0 w 454838"/>
                <a:gd name="connsiteY3" fmla="*/ 178058 h 267630"/>
                <a:gd name="connsiteX4" fmla="*/ 21422 w 454838"/>
                <a:gd name="connsiteY4" fmla="*/ 88234 h 267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4838" h="267630">
                  <a:moveTo>
                    <a:pt x="46810" y="0"/>
                  </a:moveTo>
                  <a:lnTo>
                    <a:pt x="454838" y="132488"/>
                  </a:lnTo>
                  <a:lnTo>
                    <a:pt x="420090" y="267630"/>
                  </a:lnTo>
                  <a:lnTo>
                    <a:pt x="0" y="178058"/>
                  </a:lnTo>
                  <a:lnTo>
                    <a:pt x="21422" y="882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4" name="Freeform 53">
              <a:extLst>
                <a:ext uri="{FF2B5EF4-FFF2-40B4-BE49-F238E27FC236}">
                  <a16:creationId xmlns:a16="http://schemas.microsoft.com/office/drawing/2014/main" id="{1617CE35-9283-7C40-8B06-D21195BEBD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9926" y="2896454"/>
              <a:ext cx="239705" cy="159848"/>
            </a:xfrm>
            <a:custGeom>
              <a:avLst/>
              <a:gdLst>
                <a:gd name="connsiteX0" fmla="*/ 65881 w 457403"/>
                <a:gd name="connsiteY0" fmla="*/ 0 h 305022"/>
                <a:gd name="connsiteX1" fmla="*/ 457403 w 457403"/>
                <a:gd name="connsiteY1" fmla="*/ 174180 h 305022"/>
                <a:gd name="connsiteX2" fmla="*/ 453491 w 457403"/>
                <a:gd name="connsiteY2" fmla="*/ 182301 h 305022"/>
                <a:gd name="connsiteX3" fmla="*/ 408574 w 457403"/>
                <a:gd name="connsiteY3" fmla="*/ 305022 h 305022"/>
                <a:gd name="connsiteX4" fmla="*/ 0 w 457403"/>
                <a:gd name="connsiteY4" fmla="*/ 172054 h 305022"/>
                <a:gd name="connsiteX5" fmla="*/ 30956 w 457403"/>
                <a:gd name="connsiteY5" fmla="*/ 85631 h 305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7403" h="305022">
                  <a:moveTo>
                    <a:pt x="65881" y="0"/>
                  </a:moveTo>
                  <a:lnTo>
                    <a:pt x="457403" y="174180"/>
                  </a:lnTo>
                  <a:lnTo>
                    <a:pt x="453491" y="182301"/>
                  </a:lnTo>
                  <a:lnTo>
                    <a:pt x="408574" y="305022"/>
                  </a:lnTo>
                  <a:lnTo>
                    <a:pt x="0" y="172054"/>
                  </a:lnTo>
                  <a:lnTo>
                    <a:pt x="30956" y="8563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5" name="Freeform 54">
              <a:extLst>
                <a:ext uri="{FF2B5EF4-FFF2-40B4-BE49-F238E27FC236}">
                  <a16:creationId xmlns:a16="http://schemas.microsoft.com/office/drawing/2014/main" id="{7B515F2A-28B9-6F4B-938A-364408EA943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5684" y="2784974"/>
              <a:ext cx="238733" cy="178677"/>
            </a:xfrm>
            <a:custGeom>
              <a:avLst/>
              <a:gdLst>
                <a:gd name="connsiteX0" fmla="*/ 84096 w 455549"/>
                <a:gd name="connsiteY0" fmla="*/ 0 h 340950"/>
                <a:gd name="connsiteX1" fmla="*/ 455549 w 455549"/>
                <a:gd name="connsiteY1" fmla="*/ 214945 h 340950"/>
                <a:gd name="connsiteX2" fmla="*/ 442888 w 455549"/>
                <a:gd name="connsiteY2" fmla="*/ 235786 h 340950"/>
                <a:gd name="connsiteX3" fmla="*/ 392228 w 455549"/>
                <a:gd name="connsiteY3" fmla="*/ 340950 h 340950"/>
                <a:gd name="connsiteX4" fmla="*/ 0 w 455549"/>
                <a:gd name="connsiteY4" fmla="*/ 166042 h 340950"/>
                <a:gd name="connsiteX5" fmla="*/ 39668 w 455549"/>
                <a:gd name="connsiteY5" fmla="*/ 81830 h 340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5549" h="340950">
                  <a:moveTo>
                    <a:pt x="84096" y="0"/>
                  </a:moveTo>
                  <a:lnTo>
                    <a:pt x="455549" y="214945"/>
                  </a:lnTo>
                  <a:lnTo>
                    <a:pt x="442888" y="235786"/>
                  </a:lnTo>
                  <a:lnTo>
                    <a:pt x="392228" y="340950"/>
                  </a:lnTo>
                  <a:lnTo>
                    <a:pt x="0" y="166042"/>
                  </a:lnTo>
                  <a:lnTo>
                    <a:pt x="39668" y="8183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6" name="Freeform 55">
              <a:extLst>
                <a:ext uri="{FF2B5EF4-FFF2-40B4-BE49-F238E27FC236}">
                  <a16:creationId xmlns:a16="http://schemas.microsoft.com/office/drawing/2014/main" id="{0077FE11-F424-7047-AA0A-D5BC591559F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2255" y="2680982"/>
              <a:ext cx="235773" cy="194774"/>
            </a:xfrm>
            <a:custGeom>
              <a:avLst/>
              <a:gdLst>
                <a:gd name="connsiteX0" fmla="*/ 102394 w 449900"/>
                <a:gd name="connsiteY0" fmla="*/ 0 h 371667"/>
                <a:gd name="connsiteX1" fmla="*/ 449900 w 449900"/>
                <a:gd name="connsiteY1" fmla="*/ 252312 h 371667"/>
                <a:gd name="connsiteX2" fmla="*/ 426185 w 449900"/>
                <a:gd name="connsiteY2" fmla="*/ 284026 h 371667"/>
                <a:gd name="connsiteX3" fmla="*/ 372942 w 449900"/>
                <a:gd name="connsiteY3" fmla="*/ 371667 h 371667"/>
                <a:gd name="connsiteX4" fmla="*/ 0 w 449900"/>
                <a:gd name="connsiteY4" fmla="*/ 157043 h 371667"/>
                <a:gd name="connsiteX5" fmla="*/ 49213 w 449900"/>
                <a:gd name="connsiteY5" fmla="*/ 77728 h 371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9900" h="371667">
                  <a:moveTo>
                    <a:pt x="102394" y="0"/>
                  </a:moveTo>
                  <a:lnTo>
                    <a:pt x="449900" y="252312"/>
                  </a:lnTo>
                  <a:lnTo>
                    <a:pt x="426185" y="284026"/>
                  </a:lnTo>
                  <a:lnTo>
                    <a:pt x="372942" y="371667"/>
                  </a:lnTo>
                  <a:lnTo>
                    <a:pt x="0" y="157043"/>
                  </a:lnTo>
                  <a:lnTo>
                    <a:pt x="49213" y="7772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id="{DCA6B204-B9D8-344F-BB90-62AB6846E47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1305" y="2583646"/>
              <a:ext cx="228930" cy="208505"/>
            </a:xfrm>
            <a:custGeom>
              <a:avLst/>
              <a:gdLst>
                <a:gd name="connsiteX0" fmla="*/ 117410 w 436843"/>
                <a:gd name="connsiteY0" fmla="*/ 0 h 397867"/>
                <a:gd name="connsiteX1" fmla="*/ 436843 w 436843"/>
                <a:gd name="connsiteY1" fmla="*/ 288207 h 397867"/>
                <a:gd name="connsiteX2" fmla="*/ 399292 w 436843"/>
                <a:gd name="connsiteY2" fmla="*/ 329524 h 397867"/>
                <a:gd name="connsiteX3" fmla="*/ 348186 w 436843"/>
                <a:gd name="connsiteY3" fmla="*/ 397867 h 397867"/>
                <a:gd name="connsiteX4" fmla="*/ 0 w 436843"/>
                <a:gd name="connsiteY4" fmla="*/ 144559 h 397867"/>
                <a:gd name="connsiteX5" fmla="*/ 56325 w 436843"/>
                <a:gd name="connsiteY5" fmla="*/ 71485 h 397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6843" h="397867">
                  <a:moveTo>
                    <a:pt x="117410" y="0"/>
                  </a:moveTo>
                  <a:lnTo>
                    <a:pt x="436843" y="288207"/>
                  </a:lnTo>
                  <a:lnTo>
                    <a:pt x="399292" y="329524"/>
                  </a:lnTo>
                  <a:lnTo>
                    <a:pt x="348186" y="397867"/>
                  </a:lnTo>
                  <a:lnTo>
                    <a:pt x="0" y="144559"/>
                  </a:lnTo>
                  <a:lnTo>
                    <a:pt x="56325" y="7148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8" name="Freeform 57">
              <a:extLst>
                <a:ext uri="{FF2B5EF4-FFF2-40B4-BE49-F238E27FC236}">
                  <a16:creationId xmlns:a16="http://schemas.microsoft.com/office/drawing/2014/main" id="{FFA23472-2A87-204A-B86D-8BBD1BC6A0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341" y="2496292"/>
              <a:ext cx="219440" cy="219265"/>
            </a:xfrm>
            <a:custGeom>
              <a:avLst/>
              <a:gdLst>
                <a:gd name="connsiteX0" fmla="*/ 131683 w 418735"/>
                <a:gd name="connsiteY0" fmla="*/ 0 h 418401"/>
                <a:gd name="connsiteX1" fmla="*/ 418735 w 418735"/>
                <a:gd name="connsiteY1" fmla="*/ 318967 h 418401"/>
                <a:gd name="connsiteX2" fmla="*/ 366054 w 418735"/>
                <a:gd name="connsiteY2" fmla="*/ 366847 h 418401"/>
                <a:gd name="connsiteX3" fmla="*/ 319198 w 418735"/>
                <a:gd name="connsiteY3" fmla="*/ 418401 h 418401"/>
                <a:gd name="connsiteX4" fmla="*/ 0 w 418735"/>
                <a:gd name="connsiteY4" fmla="*/ 130969 h 418401"/>
                <a:gd name="connsiteX5" fmla="*/ 62669 w 418735"/>
                <a:gd name="connsiteY5" fmla="*/ 63500 h 418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8735" h="418401">
                  <a:moveTo>
                    <a:pt x="131683" y="0"/>
                  </a:moveTo>
                  <a:lnTo>
                    <a:pt x="418735" y="318967"/>
                  </a:lnTo>
                  <a:lnTo>
                    <a:pt x="366054" y="366847"/>
                  </a:lnTo>
                  <a:lnTo>
                    <a:pt x="319198" y="418401"/>
                  </a:lnTo>
                  <a:lnTo>
                    <a:pt x="0" y="130969"/>
                  </a:lnTo>
                  <a:lnTo>
                    <a:pt x="62669" y="6350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59" name="Freeform 58">
              <a:extLst>
                <a:ext uri="{FF2B5EF4-FFF2-40B4-BE49-F238E27FC236}">
                  <a16:creationId xmlns:a16="http://schemas.microsoft.com/office/drawing/2014/main" id="{B20333B3-7A11-9E4E-A622-E3F0F8954B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693" y="2417259"/>
              <a:ext cx="208423" cy="228922"/>
            </a:xfrm>
            <a:custGeom>
              <a:avLst/>
              <a:gdLst>
                <a:gd name="connsiteX0" fmla="*/ 144560 w 397712"/>
                <a:gd name="connsiteY0" fmla="*/ 0 h 436827"/>
                <a:gd name="connsiteX1" fmla="*/ 397712 w 397712"/>
                <a:gd name="connsiteY1" fmla="*/ 348502 h 436827"/>
                <a:gd name="connsiteX2" fmla="*/ 328731 w 397712"/>
                <a:gd name="connsiteY2" fmla="*/ 400085 h 436827"/>
                <a:gd name="connsiteX3" fmla="*/ 288305 w 397712"/>
                <a:gd name="connsiteY3" fmla="*/ 436827 h 436827"/>
                <a:gd name="connsiteX4" fmla="*/ 0 w 397712"/>
                <a:gd name="connsiteY4" fmla="*/ 116681 h 436827"/>
                <a:gd name="connsiteX5" fmla="*/ 69897 w 397712"/>
                <a:gd name="connsiteY5" fmla="*/ 56356 h 436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7712" h="436827">
                  <a:moveTo>
                    <a:pt x="144560" y="0"/>
                  </a:moveTo>
                  <a:lnTo>
                    <a:pt x="397712" y="348502"/>
                  </a:lnTo>
                  <a:lnTo>
                    <a:pt x="328731" y="400085"/>
                  </a:lnTo>
                  <a:lnTo>
                    <a:pt x="288305" y="436827"/>
                  </a:lnTo>
                  <a:lnTo>
                    <a:pt x="0" y="116681"/>
                  </a:lnTo>
                  <a:lnTo>
                    <a:pt x="69897" y="5635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12476067-CDFE-B94B-A1F1-C08FFC4D5D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4198" y="2348208"/>
              <a:ext cx="194813" cy="236146"/>
            </a:xfrm>
            <a:custGeom>
              <a:avLst/>
              <a:gdLst>
                <a:gd name="connsiteX0" fmla="*/ 155694 w 371742"/>
                <a:gd name="connsiteY0" fmla="*/ 0 h 450613"/>
                <a:gd name="connsiteX1" fmla="*/ 371742 w 371742"/>
                <a:gd name="connsiteY1" fmla="*/ 374173 h 450613"/>
                <a:gd name="connsiteX2" fmla="*/ 284820 w 371742"/>
                <a:gd name="connsiteY2" fmla="*/ 426979 h 450613"/>
                <a:gd name="connsiteX3" fmla="*/ 253215 w 371742"/>
                <a:gd name="connsiteY3" fmla="*/ 450613 h 450613"/>
                <a:gd name="connsiteX4" fmla="*/ 0 w 371742"/>
                <a:gd name="connsiteY4" fmla="*/ 102394 h 450613"/>
                <a:gd name="connsiteX5" fmla="*/ 77847 w 371742"/>
                <a:gd name="connsiteY5" fmla="*/ 49213 h 450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1742" h="450613">
                  <a:moveTo>
                    <a:pt x="155694" y="0"/>
                  </a:moveTo>
                  <a:lnTo>
                    <a:pt x="371742" y="374173"/>
                  </a:lnTo>
                  <a:lnTo>
                    <a:pt x="284820" y="426979"/>
                  </a:lnTo>
                  <a:lnTo>
                    <a:pt x="253215" y="450613"/>
                  </a:lnTo>
                  <a:lnTo>
                    <a:pt x="0" y="102394"/>
                  </a:lnTo>
                  <a:lnTo>
                    <a:pt x="77847" y="492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1" name="Freeform 60">
              <a:extLst>
                <a:ext uri="{FF2B5EF4-FFF2-40B4-BE49-F238E27FC236}">
                  <a16:creationId xmlns:a16="http://schemas.microsoft.com/office/drawing/2014/main" id="{C3E3757A-A19D-804C-AE36-53EC905203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9022" y="2291636"/>
              <a:ext cx="178164" cy="238906"/>
            </a:xfrm>
            <a:custGeom>
              <a:avLst/>
              <a:gdLst>
                <a:gd name="connsiteX0" fmla="*/ 164454 w 339970"/>
                <a:gd name="connsiteY0" fmla="*/ 0 h 455880"/>
                <a:gd name="connsiteX1" fmla="*/ 339970 w 339970"/>
                <a:gd name="connsiteY1" fmla="*/ 393112 h 455880"/>
                <a:gd name="connsiteX2" fmla="*/ 234993 w 339970"/>
                <a:gd name="connsiteY2" fmla="*/ 443682 h 455880"/>
                <a:gd name="connsiteX3" fmla="*/ 214914 w 339970"/>
                <a:gd name="connsiteY3" fmla="*/ 455880 h 455880"/>
                <a:gd name="connsiteX4" fmla="*/ 0 w 339970"/>
                <a:gd name="connsiteY4" fmla="*/ 84096 h 455880"/>
                <a:gd name="connsiteX5" fmla="*/ 80241 w 339970"/>
                <a:gd name="connsiteY5" fmla="*/ 39668 h 455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9970" h="455880">
                  <a:moveTo>
                    <a:pt x="164454" y="0"/>
                  </a:moveTo>
                  <a:lnTo>
                    <a:pt x="339970" y="393112"/>
                  </a:lnTo>
                  <a:lnTo>
                    <a:pt x="234993" y="443682"/>
                  </a:lnTo>
                  <a:lnTo>
                    <a:pt x="214914" y="455880"/>
                  </a:lnTo>
                  <a:lnTo>
                    <a:pt x="0" y="84096"/>
                  </a:lnTo>
                  <a:lnTo>
                    <a:pt x="80241" y="396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2" name="Freeform 61">
              <a:extLst>
                <a:ext uri="{FF2B5EF4-FFF2-40B4-BE49-F238E27FC236}">
                  <a16:creationId xmlns:a16="http://schemas.microsoft.com/office/drawing/2014/main" id="{04DBD623-ACEA-784E-BD3C-1E9465A7EE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70" y="2245879"/>
              <a:ext cx="160757" cy="240078"/>
            </a:xfrm>
            <a:custGeom>
              <a:avLst/>
              <a:gdLst>
                <a:gd name="connsiteX0" fmla="*/ 173641 w 306755"/>
                <a:gd name="connsiteY0" fmla="*/ 0 h 458116"/>
                <a:gd name="connsiteX1" fmla="*/ 306755 w 306755"/>
                <a:gd name="connsiteY1" fmla="*/ 409024 h 458116"/>
                <a:gd name="connsiteX2" fmla="*/ 183095 w 306755"/>
                <a:gd name="connsiteY2" fmla="*/ 454284 h 458116"/>
                <a:gd name="connsiteX3" fmla="*/ 175140 w 306755"/>
                <a:gd name="connsiteY3" fmla="*/ 458116 h 458116"/>
                <a:gd name="connsiteX4" fmla="*/ 0 w 306755"/>
                <a:gd name="connsiteY4" fmla="*/ 65118 h 458116"/>
                <a:gd name="connsiteX5" fmla="*/ 87217 w 306755"/>
                <a:gd name="connsiteY5" fmla="*/ 30177 h 458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6755" h="458116">
                  <a:moveTo>
                    <a:pt x="173641" y="0"/>
                  </a:moveTo>
                  <a:lnTo>
                    <a:pt x="306755" y="409024"/>
                  </a:lnTo>
                  <a:lnTo>
                    <a:pt x="183095" y="454284"/>
                  </a:lnTo>
                  <a:lnTo>
                    <a:pt x="175140" y="458116"/>
                  </a:lnTo>
                  <a:lnTo>
                    <a:pt x="0" y="65118"/>
                  </a:lnTo>
                  <a:lnTo>
                    <a:pt x="87217" y="3017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3" name="Freeform 62">
              <a:extLst>
                <a:ext uri="{FF2B5EF4-FFF2-40B4-BE49-F238E27FC236}">
                  <a16:creationId xmlns:a16="http://schemas.microsoft.com/office/drawing/2014/main" id="{04C79CF2-646E-7149-ACAE-D2B5DCE2851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5309" y="2212603"/>
              <a:ext cx="141148" cy="238867"/>
            </a:xfrm>
            <a:custGeom>
              <a:avLst/>
              <a:gdLst>
                <a:gd name="connsiteX0" fmla="*/ 179647 w 269338"/>
                <a:gd name="connsiteY0" fmla="*/ 0 h 455807"/>
                <a:gd name="connsiteX1" fmla="*/ 269338 w 269338"/>
                <a:gd name="connsiteY1" fmla="*/ 420648 h 455807"/>
                <a:gd name="connsiteX2" fmla="*/ 132599 w 269338"/>
                <a:gd name="connsiteY2" fmla="*/ 455807 h 455807"/>
                <a:gd name="connsiteX3" fmla="*/ 0 w 269338"/>
                <a:gd name="connsiteY3" fmla="*/ 49190 h 455807"/>
                <a:gd name="connsiteX4" fmla="*/ 89824 w 269338"/>
                <a:gd name="connsiteY4" fmla="*/ 21422 h 455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338" h="455807">
                  <a:moveTo>
                    <a:pt x="179647" y="0"/>
                  </a:moveTo>
                  <a:lnTo>
                    <a:pt x="269338" y="420648"/>
                  </a:lnTo>
                  <a:lnTo>
                    <a:pt x="132599" y="455807"/>
                  </a:lnTo>
                  <a:lnTo>
                    <a:pt x="0" y="49190"/>
                  </a:lnTo>
                  <a:lnTo>
                    <a:pt x="89824" y="214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4" name="Freeform 63">
              <a:extLst>
                <a:ext uri="{FF2B5EF4-FFF2-40B4-BE49-F238E27FC236}">
                  <a16:creationId xmlns:a16="http://schemas.microsoft.com/office/drawing/2014/main" id="{C7BF112E-EC13-5F43-A47E-3246E2FF61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5109" y="2191802"/>
              <a:ext cx="119148" cy="235449"/>
            </a:xfrm>
            <a:custGeom>
              <a:avLst/>
              <a:gdLst>
                <a:gd name="connsiteX0" fmla="*/ 182170 w 227359"/>
                <a:gd name="connsiteY0" fmla="*/ 0 h 449282"/>
                <a:gd name="connsiteX1" fmla="*/ 227359 w 227359"/>
                <a:gd name="connsiteY1" fmla="*/ 428192 h 449282"/>
                <a:gd name="connsiteX2" fmla="*/ 89170 w 227359"/>
                <a:gd name="connsiteY2" fmla="*/ 449282 h 449282"/>
                <a:gd name="connsiteX3" fmla="*/ 0 w 227359"/>
                <a:gd name="connsiteY3" fmla="*/ 29382 h 449282"/>
                <a:gd name="connsiteX4" fmla="*/ 91085 w 227359"/>
                <a:gd name="connsiteY4" fmla="*/ 12706 h 449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7359" h="449282">
                  <a:moveTo>
                    <a:pt x="182170" y="0"/>
                  </a:moveTo>
                  <a:lnTo>
                    <a:pt x="227359" y="428192"/>
                  </a:lnTo>
                  <a:lnTo>
                    <a:pt x="89170" y="449282"/>
                  </a:lnTo>
                  <a:lnTo>
                    <a:pt x="0" y="29382"/>
                  </a:lnTo>
                  <a:lnTo>
                    <a:pt x="91085" y="1270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5" name="Freeform 64">
              <a:extLst>
                <a:ext uri="{FF2B5EF4-FFF2-40B4-BE49-F238E27FC236}">
                  <a16:creationId xmlns:a16="http://schemas.microsoft.com/office/drawing/2014/main" id="{F0F500A8-0EE0-EE4D-A2F0-4A9BC106B48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7403" y="2184315"/>
              <a:ext cx="97337" cy="228967"/>
            </a:xfrm>
            <a:custGeom>
              <a:avLst/>
              <a:gdLst>
                <a:gd name="connsiteX0" fmla="*/ 185738 w 185738"/>
                <a:gd name="connsiteY0" fmla="*/ 0 h 436914"/>
                <a:gd name="connsiteX1" fmla="*/ 185738 w 185738"/>
                <a:gd name="connsiteY1" fmla="*/ 429805 h 436914"/>
                <a:gd name="connsiteX2" fmla="*/ 44946 w 185738"/>
                <a:gd name="connsiteY2" fmla="*/ 436914 h 436914"/>
                <a:gd name="connsiteX3" fmla="*/ 0 w 185738"/>
                <a:gd name="connsiteY3" fmla="*/ 10314 h 436914"/>
                <a:gd name="connsiteX4" fmla="*/ 92869 w 185738"/>
                <a:gd name="connsiteY4" fmla="*/ 3174 h 4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738" h="436914">
                  <a:moveTo>
                    <a:pt x="185738" y="0"/>
                  </a:moveTo>
                  <a:lnTo>
                    <a:pt x="185738" y="429805"/>
                  </a:lnTo>
                  <a:lnTo>
                    <a:pt x="44946" y="436914"/>
                  </a:lnTo>
                  <a:lnTo>
                    <a:pt x="0" y="10314"/>
                  </a:lnTo>
                  <a:lnTo>
                    <a:pt x="92869" y="31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6A6E8ABE-5AC3-F647-B125-8FFA397AC968}"/>
                </a:ext>
              </a:extLst>
            </p:cNvPr>
            <p:cNvSpPr txBox="1"/>
            <p:nvPr/>
          </p:nvSpPr>
          <p:spPr>
            <a:xfrm>
              <a:off x="3304166" y="3429653"/>
              <a:ext cx="1769339" cy="646498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accent1"/>
                  </a:solidFill>
                </a:rPr>
                <a:t>minutes</a:t>
              </a:r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169104DC-F97F-3C45-B012-4D013F87264A}"/>
                </a:ext>
              </a:extLst>
            </p:cNvPr>
            <p:cNvSpPr/>
            <p:nvPr/>
          </p:nvSpPr>
          <p:spPr>
            <a:xfrm>
              <a:off x="2886651" y="2053019"/>
              <a:ext cx="2621137" cy="2621137"/>
            </a:xfrm>
            <a:prstGeom prst="ellipse">
              <a:avLst/>
            </a:prstGeom>
            <a:noFill/>
            <a:ln w="920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EE611E48-E85D-D349-B639-9F35453F140A}"/>
                </a:ext>
              </a:extLst>
            </p:cNvPr>
            <p:cNvGrpSpPr/>
            <p:nvPr userDrawn="1"/>
          </p:nvGrpSpPr>
          <p:grpSpPr>
            <a:xfrm>
              <a:off x="2598305" y="908720"/>
              <a:ext cx="3197831" cy="4053784"/>
              <a:chOff x="3059832" y="1628800"/>
              <a:chExt cx="3197831" cy="4053784"/>
            </a:xfrm>
          </p:grpSpPr>
          <p:sp>
            <p:nvSpPr>
              <p:cNvPr id="69" name="Oval 68">
                <a:extLst>
                  <a:ext uri="{FF2B5EF4-FFF2-40B4-BE49-F238E27FC236}">
                    <a16:creationId xmlns:a16="http://schemas.microsoft.com/office/drawing/2014/main" id="{BFDFF8E4-0F2B-8D4F-B141-66FB4FEC3CF0}"/>
                  </a:ext>
                </a:extLst>
              </p:cNvPr>
              <p:cNvSpPr/>
              <p:nvPr/>
            </p:nvSpPr>
            <p:spPr>
              <a:xfrm>
                <a:off x="3059832" y="2484753"/>
                <a:ext cx="3197831" cy="3197831"/>
              </a:xfrm>
              <a:prstGeom prst="ellipse">
                <a:avLst/>
              </a:prstGeom>
              <a:noFill/>
              <a:ln w="2921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0" name="Freeform 69">
                <a:extLst>
                  <a:ext uri="{FF2B5EF4-FFF2-40B4-BE49-F238E27FC236}">
                    <a16:creationId xmlns:a16="http://schemas.microsoft.com/office/drawing/2014/main" id="{6629E229-079D-6641-8B16-F8FA21D4844B}"/>
                  </a:ext>
                </a:extLst>
              </p:cNvPr>
              <p:cNvSpPr/>
              <p:nvPr/>
            </p:nvSpPr>
            <p:spPr>
              <a:xfrm rot="19800000">
                <a:off x="3510322" y="2341250"/>
                <a:ext cx="396907" cy="389521"/>
              </a:xfrm>
              <a:custGeom>
                <a:avLst/>
                <a:gdLst>
                  <a:gd name="connsiteX0" fmla="*/ 48006 w 592023"/>
                  <a:gd name="connsiteY0" fmla="*/ 0 h 581006"/>
                  <a:gd name="connsiteX1" fmla="*/ 544017 w 592023"/>
                  <a:gd name="connsiteY1" fmla="*/ 0 h 581006"/>
                  <a:gd name="connsiteX2" fmla="*/ 592023 w 592023"/>
                  <a:gd name="connsiteY2" fmla="*/ 48006 h 581006"/>
                  <a:gd name="connsiteX3" fmla="*/ 592023 w 592023"/>
                  <a:gd name="connsiteY3" fmla="*/ 240026 h 581006"/>
                  <a:gd name="connsiteX4" fmla="*/ 544017 w 592023"/>
                  <a:gd name="connsiteY4" fmla="*/ 288032 h 581006"/>
                  <a:gd name="connsiteX5" fmla="*/ 413360 w 592023"/>
                  <a:gd name="connsiteY5" fmla="*/ 288032 h 581006"/>
                  <a:gd name="connsiteX6" fmla="*/ 413360 w 592023"/>
                  <a:gd name="connsiteY6" fmla="*/ 581006 h 581006"/>
                  <a:gd name="connsiteX7" fmla="*/ 178662 w 592023"/>
                  <a:gd name="connsiteY7" fmla="*/ 581006 h 581006"/>
                  <a:gd name="connsiteX8" fmla="*/ 178662 w 592023"/>
                  <a:gd name="connsiteY8" fmla="*/ 288032 h 581006"/>
                  <a:gd name="connsiteX9" fmla="*/ 48006 w 592023"/>
                  <a:gd name="connsiteY9" fmla="*/ 288032 h 581006"/>
                  <a:gd name="connsiteX10" fmla="*/ 0 w 592023"/>
                  <a:gd name="connsiteY10" fmla="*/ 240026 h 581006"/>
                  <a:gd name="connsiteX11" fmla="*/ 0 w 592023"/>
                  <a:gd name="connsiteY11" fmla="*/ 48006 h 581006"/>
                  <a:gd name="connsiteX12" fmla="*/ 48006 w 592023"/>
                  <a:gd name="connsiteY12" fmla="*/ 0 h 5810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592023" h="581006">
                    <a:moveTo>
                      <a:pt x="48006" y="0"/>
                    </a:moveTo>
                    <a:lnTo>
                      <a:pt x="544017" y="0"/>
                    </a:lnTo>
                    <a:cubicBezTo>
                      <a:pt x="570530" y="0"/>
                      <a:pt x="592023" y="21493"/>
                      <a:pt x="592023" y="48006"/>
                    </a:cubicBezTo>
                    <a:lnTo>
                      <a:pt x="592023" y="240026"/>
                    </a:lnTo>
                    <a:cubicBezTo>
                      <a:pt x="592023" y="266539"/>
                      <a:pt x="570530" y="288032"/>
                      <a:pt x="544017" y="288032"/>
                    </a:cubicBezTo>
                    <a:lnTo>
                      <a:pt x="413360" y="288032"/>
                    </a:lnTo>
                    <a:lnTo>
                      <a:pt x="413360" y="581006"/>
                    </a:lnTo>
                    <a:lnTo>
                      <a:pt x="178662" y="581006"/>
                    </a:lnTo>
                    <a:lnTo>
                      <a:pt x="178662" y="288032"/>
                    </a:lnTo>
                    <a:lnTo>
                      <a:pt x="48006" y="288032"/>
                    </a:lnTo>
                    <a:cubicBezTo>
                      <a:pt x="21493" y="288032"/>
                      <a:pt x="0" y="266539"/>
                      <a:pt x="0" y="240026"/>
                    </a:cubicBezTo>
                    <a:lnTo>
                      <a:pt x="0" y="48006"/>
                    </a:lnTo>
                    <a:cubicBezTo>
                      <a:pt x="0" y="21493"/>
                      <a:pt x="21493" y="0"/>
                      <a:pt x="48006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1" name="Freeform 70">
                <a:extLst>
                  <a:ext uri="{FF2B5EF4-FFF2-40B4-BE49-F238E27FC236}">
                    <a16:creationId xmlns:a16="http://schemas.microsoft.com/office/drawing/2014/main" id="{AB1A7AB4-7EB9-E049-B0EF-06B56FFC28E2}"/>
                  </a:ext>
                </a:extLst>
              </p:cNvPr>
              <p:cNvSpPr/>
              <p:nvPr/>
            </p:nvSpPr>
            <p:spPr>
              <a:xfrm rot="1800000">
                <a:off x="5409845" y="2341250"/>
                <a:ext cx="396907" cy="389521"/>
              </a:xfrm>
              <a:custGeom>
                <a:avLst/>
                <a:gdLst>
                  <a:gd name="connsiteX0" fmla="*/ 48006 w 592023"/>
                  <a:gd name="connsiteY0" fmla="*/ 0 h 581006"/>
                  <a:gd name="connsiteX1" fmla="*/ 544017 w 592023"/>
                  <a:gd name="connsiteY1" fmla="*/ 0 h 581006"/>
                  <a:gd name="connsiteX2" fmla="*/ 592023 w 592023"/>
                  <a:gd name="connsiteY2" fmla="*/ 48006 h 581006"/>
                  <a:gd name="connsiteX3" fmla="*/ 592023 w 592023"/>
                  <a:gd name="connsiteY3" fmla="*/ 240026 h 581006"/>
                  <a:gd name="connsiteX4" fmla="*/ 544017 w 592023"/>
                  <a:gd name="connsiteY4" fmla="*/ 288032 h 581006"/>
                  <a:gd name="connsiteX5" fmla="*/ 413360 w 592023"/>
                  <a:gd name="connsiteY5" fmla="*/ 288032 h 581006"/>
                  <a:gd name="connsiteX6" fmla="*/ 413360 w 592023"/>
                  <a:gd name="connsiteY6" fmla="*/ 581006 h 581006"/>
                  <a:gd name="connsiteX7" fmla="*/ 178662 w 592023"/>
                  <a:gd name="connsiteY7" fmla="*/ 581006 h 581006"/>
                  <a:gd name="connsiteX8" fmla="*/ 178662 w 592023"/>
                  <a:gd name="connsiteY8" fmla="*/ 288032 h 581006"/>
                  <a:gd name="connsiteX9" fmla="*/ 48006 w 592023"/>
                  <a:gd name="connsiteY9" fmla="*/ 288032 h 581006"/>
                  <a:gd name="connsiteX10" fmla="*/ 0 w 592023"/>
                  <a:gd name="connsiteY10" fmla="*/ 240026 h 581006"/>
                  <a:gd name="connsiteX11" fmla="*/ 0 w 592023"/>
                  <a:gd name="connsiteY11" fmla="*/ 48006 h 581006"/>
                  <a:gd name="connsiteX12" fmla="*/ 48006 w 592023"/>
                  <a:gd name="connsiteY12" fmla="*/ 0 h 5810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592023" h="581006">
                    <a:moveTo>
                      <a:pt x="48006" y="0"/>
                    </a:moveTo>
                    <a:lnTo>
                      <a:pt x="544017" y="0"/>
                    </a:lnTo>
                    <a:cubicBezTo>
                      <a:pt x="570530" y="0"/>
                      <a:pt x="592023" y="21493"/>
                      <a:pt x="592023" y="48006"/>
                    </a:cubicBezTo>
                    <a:lnTo>
                      <a:pt x="592023" y="240026"/>
                    </a:lnTo>
                    <a:cubicBezTo>
                      <a:pt x="592023" y="266539"/>
                      <a:pt x="570530" y="288032"/>
                      <a:pt x="544017" y="288032"/>
                    </a:cubicBezTo>
                    <a:lnTo>
                      <a:pt x="413360" y="288032"/>
                    </a:lnTo>
                    <a:lnTo>
                      <a:pt x="413360" y="581006"/>
                    </a:lnTo>
                    <a:lnTo>
                      <a:pt x="178662" y="581006"/>
                    </a:lnTo>
                    <a:lnTo>
                      <a:pt x="178662" y="288032"/>
                    </a:lnTo>
                    <a:lnTo>
                      <a:pt x="48006" y="288032"/>
                    </a:lnTo>
                    <a:cubicBezTo>
                      <a:pt x="21493" y="288032"/>
                      <a:pt x="0" y="266539"/>
                      <a:pt x="0" y="240026"/>
                    </a:cubicBezTo>
                    <a:lnTo>
                      <a:pt x="0" y="48006"/>
                    </a:lnTo>
                    <a:cubicBezTo>
                      <a:pt x="0" y="21493"/>
                      <a:pt x="21493" y="0"/>
                      <a:pt x="48006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2" name="Freeform 71">
                <a:extLst>
                  <a:ext uri="{FF2B5EF4-FFF2-40B4-BE49-F238E27FC236}">
                    <a16:creationId xmlns:a16="http://schemas.microsoft.com/office/drawing/2014/main" id="{99179E3F-ECB3-E042-9B57-FC189062D478}"/>
                  </a:ext>
                </a:extLst>
              </p:cNvPr>
              <p:cNvSpPr/>
              <p:nvPr/>
            </p:nvSpPr>
            <p:spPr>
              <a:xfrm>
                <a:off x="4428378" y="1997706"/>
                <a:ext cx="410534" cy="412170"/>
              </a:xfrm>
              <a:custGeom>
                <a:avLst/>
                <a:gdLst>
                  <a:gd name="connsiteX0" fmla="*/ 72339 w 612349"/>
                  <a:gd name="connsiteY0" fmla="*/ 0 h 614789"/>
                  <a:gd name="connsiteX1" fmla="*/ 540010 w 612349"/>
                  <a:gd name="connsiteY1" fmla="*/ 0 h 614789"/>
                  <a:gd name="connsiteX2" fmla="*/ 612349 w 612349"/>
                  <a:gd name="connsiteY2" fmla="*/ 72339 h 614789"/>
                  <a:gd name="connsiteX3" fmla="*/ 612349 w 612349"/>
                  <a:gd name="connsiteY3" fmla="*/ 361685 h 614789"/>
                  <a:gd name="connsiteX4" fmla="*/ 540010 w 612349"/>
                  <a:gd name="connsiteY4" fmla="*/ 434024 h 614789"/>
                  <a:gd name="connsiteX5" fmla="*/ 433818 w 612349"/>
                  <a:gd name="connsiteY5" fmla="*/ 434024 h 614789"/>
                  <a:gd name="connsiteX6" fmla="*/ 433818 w 612349"/>
                  <a:gd name="connsiteY6" fmla="*/ 614789 h 614789"/>
                  <a:gd name="connsiteX7" fmla="*/ 178530 w 612349"/>
                  <a:gd name="connsiteY7" fmla="*/ 614789 h 614789"/>
                  <a:gd name="connsiteX8" fmla="*/ 178530 w 612349"/>
                  <a:gd name="connsiteY8" fmla="*/ 434024 h 614789"/>
                  <a:gd name="connsiteX9" fmla="*/ 72339 w 612349"/>
                  <a:gd name="connsiteY9" fmla="*/ 434024 h 614789"/>
                  <a:gd name="connsiteX10" fmla="*/ 0 w 612349"/>
                  <a:gd name="connsiteY10" fmla="*/ 361685 h 614789"/>
                  <a:gd name="connsiteX11" fmla="*/ 0 w 612349"/>
                  <a:gd name="connsiteY11" fmla="*/ 72339 h 614789"/>
                  <a:gd name="connsiteX12" fmla="*/ 72339 w 612349"/>
                  <a:gd name="connsiteY12" fmla="*/ 0 h 6147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612349" h="614789">
                    <a:moveTo>
                      <a:pt x="72339" y="0"/>
                    </a:moveTo>
                    <a:lnTo>
                      <a:pt x="540010" y="0"/>
                    </a:lnTo>
                    <a:cubicBezTo>
                      <a:pt x="579962" y="0"/>
                      <a:pt x="612349" y="32387"/>
                      <a:pt x="612349" y="72339"/>
                    </a:cubicBezTo>
                    <a:lnTo>
                      <a:pt x="612349" y="361685"/>
                    </a:lnTo>
                    <a:cubicBezTo>
                      <a:pt x="612349" y="401637"/>
                      <a:pt x="579962" y="434024"/>
                      <a:pt x="540010" y="434024"/>
                    </a:cubicBezTo>
                    <a:lnTo>
                      <a:pt x="433818" y="434024"/>
                    </a:lnTo>
                    <a:lnTo>
                      <a:pt x="433818" y="614789"/>
                    </a:lnTo>
                    <a:lnTo>
                      <a:pt x="178530" y="614789"/>
                    </a:lnTo>
                    <a:lnTo>
                      <a:pt x="178530" y="434024"/>
                    </a:lnTo>
                    <a:lnTo>
                      <a:pt x="72339" y="434024"/>
                    </a:lnTo>
                    <a:cubicBezTo>
                      <a:pt x="32387" y="434024"/>
                      <a:pt x="0" y="401637"/>
                      <a:pt x="0" y="361685"/>
                    </a:cubicBezTo>
                    <a:lnTo>
                      <a:pt x="0" y="72339"/>
                    </a:lnTo>
                    <a:cubicBezTo>
                      <a:pt x="0" y="32387"/>
                      <a:pt x="32387" y="0"/>
                      <a:pt x="72339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3" name="Oval 72">
                <a:extLst>
                  <a:ext uri="{FF2B5EF4-FFF2-40B4-BE49-F238E27FC236}">
                    <a16:creationId xmlns:a16="http://schemas.microsoft.com/office/drawing/2014/main" id="{300F725C-3600-7E4F-91F4-CBBDAF6B74BB}"/>
                  </a:ext>
                </a:extLst>
              </p:cNvPr>
              <p:cNvSpPr/>
              <p:nvPr/>
            </p:nvSpPr>
            <p:spPr>
              <a:xfrm>
                <a:off x="4349565" y="1628800"/>
                <a:ext cx="568160" cy="568160"/>
              </a:xfrm>
              <a:prstGeom prst="ellipse">
                <a:avLst/>
              </a:prstGeom>
              <a:noFill/>
              <a:ln w="11112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74" name="TextBox 73">
            <a:extLst>
              <a:ext uri="{FF2B5EF4-FFF2-40B4-BE49-F238E27FC236}">
                <a16:creationId xmlns:a16="http://schemas.microsoft.com/office/drawing/2014/main" id="{D2AE8F38-0B1B-E146-BEC3-90B51BFF9D03}"/>
              </a:ext>
            </a:extLst>
          </p:cNvPr>
          <p:cNvSpPr txBox="1"/>
          <p:nvPr userDrawn="1"/>
        </p:nvSpPr>
        <p:spPr>
          <a:xfrm>
            <a:off x="611560" y="1779662"/>
            <a:ext cx="2145139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600" b="1" dirty="0">
                <a:solidFill>
                  <a:schemeClr val="accent1"/>
                </a:solidFill>
              </a:rPr>
              <a:t> PAUSE</a:t>
            </a:r>
          </a:p>
          <a:p>
            <a:pPr algn="ctr"/>
            <a:r>
              <a:rPr lang="en-US" sz="3600" b="1" dirty="0">
                <a:solidFill>
                  <a:schemeClr val="accent1"/>
                </a:solidFill>
              </a:rPr>
              <a:t>LUNCH</a:t>
            </a:r>
          </a:p>
        </p:txBody>
      </p:sp>
    </p:spTree>
    <p:extLst>
      <p:ext uri="{BB962C8B-B14F-4D97-AF65-F5344CB8AC3E}">
        <p14:creationId xmlns:p14="http://schemas.microsoft.com/office/powerpoint/2010/main" val="4265383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 avec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563D381-0626-0C41-9942-1F2AE2073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866795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 sans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563D381-0626-0C41-9942-1F2AE2073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2AC5B5E-CD20-A444-963F-00478DA05239}"/>
              </a:ext>
            </a:extLst>
          </p:cNvPr>
          <p:cNvSpPr/>
          <p:nvPr userDrawn="1"/>
        </p:nvSpPr>
        <p:spPr>
          <a:xfrm>
            <a:off x="8100392" y="4443958"/>
            <a:ext cx="648072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dirty="0" err="1"/>
          </a:p>
        </p:txBody>
      </p:sp>
    </p:spTree>
    <p:extLst>
      <p:ext uri="{BB962C8B-B14F-4D97-AF65-F5344CB8AC3E}">
        <p14:creationId xmlns:p14="http://schemas.microsoft.com/office/powerpoint/2010/main" val="18812747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B83FEA-023C-5143-B482-85D8DA2E1A4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5787" y="527209"/>
            <a:ext cx="3729038" cy="1121846"/>
          </a:xfrm>
        </p:spPr>
        <p:txBody>
          <a:bodyPr/>
          <a:lstStyle/>
          <a:p>
            <a:r>
              <a:rPr lang="fr-FR" dirty="0"/>
              <a:t>Merci pour votre attention</a:t>
            </a:r>
          </a:p>
        </p:txBody>
      </p:sp>
      <p:sp>
        <p:nvSpPr>
          <p:cNvPr id="8" name="object 21">
            <a:extLst>
              <a:ext uri="{FF2B5EF4-FFF2-40B4-BE49-F238E27FC236}">
                <a16:creationId xmlns:a16="http://schemas.microsoft.com/office/drawing/2014/main" id="{FAF5B00C-EE3D-43C5-9563-561955E227B9}"/>
              </a:ext>
            </a:extLst>
          </p:cNvPr>
          <p:cNvSpPr txBox="1"/>
          <p:nvPr userDrawn="1"/>
        </p:nvSpPr>
        <p:spPr>
          <a:xfrm>
            <a:off x="580766" y="4639561"/>
            <a:ext cx="4706552" cy="194335"/>
          </a:xfrm>
          <a:prstGeom prst="rect">
            <a:avLst/>
          </a:prstGeom>
        </p:spPr>
        <p:txBody>
          <a:bodyPr vert="horz" wrap="square" lIns="0" tIns="7290" rIns="0" bIns="0" rtlCol="0">
            <a:spAutoFit/>
          </a:bodyPr>
          <a:lstStyle/>
          <a:p>
            <a:pPr marL="6430" marR="2572">
              <a:lnSpc>
                <a:spcPct val="100000"/>
              </a:lnSpc>
              <a:spcBef>
                <a:spcPts val="51"/>
              </a:spcBef>
            </a:pPr>
            <a:r>
              <a:rPr sz="1215" b="1" spc="-3" dirty="0">
                <a:solidFill>
                  <a:schemeClr val="accent1"/>
                </a:solidFill>
                <a:latin typeface="Arial"/>
                <a:cs typeface="Arial"/>
              </a:rPr>
              <a:t>Haute école </a:t>
            </a:r>
            <a:r>
              <a:rPr sz="1215" b="1" dirty="0">
                <a:solidFill>
                  <a:schemeClr val="accent1"/>
                </a:solidFill>
                <a:latin typeface="Arial"/>
                <a:cs typeface="Arial"/>
              </a:rPr>
              <a:t>de travail</a:t>
            </a:r>
            <a:r>
              <a:rPr sz="1215" b="1" spc="-46" dirty="0">
                <a:solidFill>
                  <a:schemeClr val="accent1"/>
                </a:solidFill>
                <a:latin typeface="Arial"/>
                <a:cs typeface="Arial"/>
              </a:rPr>
              <a:t> </a:t>
            </a:r>
            <a:r>
              <a:rPr sz="1215" b="1" spc="-3" dirty="0">
                <a:solidFill>
                  <a:schemeClr val="accent1"/>
                </a:solidFill>
                <a:latin typeface="Arial"/>
                <a:cs typeface="Arial"/>
              </a:rPr>
              <a:t>social et </a:t>
            </a:r>
            <a:r>
              <a:rPr sz="1215" b="1" dirty="0">
                <a:solidFill>
                  <a:schemeClr val="accent1"/>
                </a:solidFill>
                <a:latin typeface="Arial"/>
                <a:cs typeface="Arial"/>
              </a:rPr>
              <a:t>de la </a:t>
            </a:r>
            <a:r>
              <a:rPr sz="1215" b="1" spc="-3" dirty="0">
                <a:solidFill>
                  <a:schemeClr val="accent1"/>
                </a:solidFill>
                <a:latin typeface="Arial"/>
                <a:cs typeface="Arial"/>
              </a:rPr>
              <a:t>santé</a:t>
            </a:r>
            <a:r>
              <a:rPr sz="1215" b="1" spc="-20" dirty="0">
                <a:solidFill>
                  <a:schemeClr val="accent1"/>
                </a:solidFill>
                <a:latin typeface="Arial"/>
                <a:cs typeface="Arial"/>
              </a:rPr>
              <a:t> </a:t>
            </a:r>
            <a:r>
              <a:rPr sz="1215" b="1" dirty="0">
                <a:solidFill>
                  <a:schemeClr val="accent1"/>
                </a:solidFill>
                <a:latin typeface="Arial"/>
                <a:cs typeface="Arial"/>
              </a:rPr>
              <a:t>Lausanne</a:t>
            </a:r>
            <a:endParaRPr sz="1215" dirty="0">
              <a:solidFill>
                <a:schemeClr val="accent1"/>
              </a:solidFill>
              <a:latin typeface="Arial"/>
              <a:cs typeface="Arial"/>
            </a:endParaRP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0C9C27E5-0EB3-4348-8698-FF05A3281115}"/>
              </a:ext>
            </a:extLst>
          </p:cNvPr>
          <p:cNvGrpSpPr/>
          <p:nvPr userDrawn="1"/>
        </p:nvGrpSpPr>
        <p:grpSpPr>
          <a:xfrm>
            <a:off x="6298856" y="4202958"/>
            <a:ext cx="2259357" cy="586695"/>
            <a:chOff x="6298856" y="4202958"/>
            <a:chExt cx="2259357" cy="586695"/>
          </a:xfrm>
        </p:grpSpPr>
        <p:pic>
          <p:nvPicPr>
            <p:cNvPr id="12" name="Graphique 11">
              <a:extLst>
                <a:ext uri="{FF2B5EF4-FFF2-40B4-BE49-F238E27FC236}">
                  <a16:creationId xmlns:a16="http://schemas.microsoft.com/office/drawing/2014/main" id="{A37E3465-D9CD-4333-B752-01E7FEF9CF2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340596" y="4202958"/>
              <a:ext cx="1217617" cy="529032"/>
            </a:xfrm>
            <a:prstGeom prst="rect">
              <a:avLst/>
            </a:prstGeom>
          </p:spPr>
        </p:pic>
        <p:pic>
          <p:nvPicPr>
            <p:cNvPr id="13" name="Graphique 12">
              <a:extLst>
                <a:ext uri="{FF2B5EF4-FFF2-40B4-BE49-F238E27FC236}">
                  <a16:creationId xmlns:a16="http://schemas.microsoft.com/office/drawing/2014/main" id="{F1DC6962-C4E7-4ACB-A9F7-42BB75C46FF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298856" y="4202958"/>
              <a:ext cx="721416" cy="586695"/>
            </a:xfrm>
            <a:prstGeom prst="rect">
              <a:avLst/>
            </a:prstGeom>
          </p:spPr>
        </p:pic>
        <p:cxnSp>
          <p:nvCxnSpPr>
            <p:cNvPr id="14" name="Connecteur droit 13">
              <a:extLst>
                <a:ext uri="{FF2B5EF4-FFF2-40B4-BE49-F238E27FC236}">
                  <a16:creationId xmlns:a16="http://schemas.microsoft.com/office/drawing/2014/main" id="{45DDC52E-E08C-46FB-8BB4-0F78BF638BA8}"/>
                </a:ext>
              </a:extLst>
            </p:cNvPr>
            <p:cNvCxnSpPr/>
            <p:nvPr userDrawn="1"/>
          </p:nvCxnSpPr>
          <p:spPr>
            <a:xfrm>
              <a:off x="7164288" y="4202958"/>
              <a:ext cx="0" cy="58669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299771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>
            <a:extLst>
              <a:ext uri="{FF2B5EF4-FFF2-40B4-BE49-F238E27FC236}">
                <a16:creationId xmlns:a16="http://schemas.microsoft.com/office/drawing/2014/main" id="{A029BB69-13B2-3A4F-A48B-7121921D9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563D381-0626-0C41-9942-1F2AE2073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69758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2.sv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C98F7D4-B1A9-AB44-99B7-9F23C05A5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788" y="527209"/>
            <a:ext cx="7972425" cy="430887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073DFE1C-45F2-104C-BAA2-D35E76C905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00813" y="274053"/>
            <a:ext cx="2057400" cy="25315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11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E434C1D-1690-3843-82F9-787CBA0F31F5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7" name="Graphique 6">
            <a:extLst>
              <a:ext uri="{FF2B5EF4-FFF2-40B4-BE49-F238E27FC236}">
                <a16:creationId xmlns:a16="http://schemas.microsoft.com/office/drawing/2014/main" id="{DC03069D-BE62-4A97-8CA7-9BB5C230270B}"/>
              </a:ext>
            </a:extLst>
          </p:cNvPr>
          <p:cNvPicPr>
            <a:picLocks noChangeAspect="1"/>
          </p:cNvPicPr>
          <p:nvPr userDrawn="1"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8100392" y="4479065"/>
            <a:ext cx="457820" cy="37232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71" r:id="rId2"/>
    <p:sldLayoutId id="2147483674" r:id="rId3"/>
    <p:sldLayoutId id="2147483676" r:id="rId4"/>
    <p:sldLayoutId id="2147483688" r:id="rId5"/>
    <p:sldLayoutId id="2147483667" r:id="rId6"/>
    <p:sldLayoutId id="2147483675" r:id="rId7"/>
    <p:sldLayoutId id="2147483665" r:id="rId8"/>
    <p:sldLayoutId id="2147483668" r:id="rId9"/>
    <p:sldLayoutId id="2147483669" r:id="rId10"/>
    <p:sldLayoutId id="2147483678" r:id="rId11"/>
    <p:sldLayoutId id="2147483679" r:id="rId12"/>
    <p:sldLayoutId id="2147483684" r:id="rId13"/>
    <p:sldLayoutId id="2147483683" r:id="rId14"/>
    <p:sldLayoutId id="2147483680" r:id="rId15"/>
    <p:sldLayoutId id="2147483685" r:id="rId16"/>
    <p:sldLayoutId id="2147483686" r:id="rId17"/>
    <p:sldLayoutId id="2147483687" r:id="rId18"/>
    <p:sldLayoutId id="2147483677" r:id="rId19"/>
    <p:sldLayoutId id="2147483693" r:id="rId20"/>
    <p:sldLayoutId id="2147483670" r:id="rId21"/>
    <p:sldLayoutId id="2147483694" r:id="rId22"/>
  </p:sldLayoutIdLst>
  <p:hf hdr="0" ftr="0" dt="0"/>
  <p:txStyles>
    <p:titleStyle>
      <a:lvl1pPr eaLnBrk="1" hangingPunct="1">
        <a:defRPr sz="2800" b="1">
          <a:solidFill>
            <a:schemeClr val="accent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marR="0" indent="0" defTabSz="462961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>
          <a:schemeClr val="tx2"/>
        </a:buClr>
        <a:buSzTx/>
        <a:buFont typeface="Arial" panose="020B0604020202020204" pitchFamily="34" charset="0"/>
        <a:buNone/>
        <a:tabLst/>
        <a:defRPr sz="2400" b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34361" indent="-330342" eaLnBrk="1" hangingPunct="1">
        <a:spcBef>
          <a:spcPts val="891"/>
        </a:spcBef>
        <a:buFont typeface="Police système"/>
        <a:buChar char="—"/>
        <a:tabLst/>
        <a:defRPr lang="fr-FR" sz="2400" b="0" dirty="0" smtClean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4019" marR="0" indent="0" defTabSz="462961" eaLnBrk="1" fontAlgn="auto" latinLnBrk="0" hangingPunct="1">
        <a:lnSpc>
          <a:spcPct val="100000"/>
        </a:lnSpc>
        <a:spcBef>
          <a:spcPts val="891"/>
        </a:spcBef>
        <a:spcAft>
          <a:spcPts val="0"/>
        </a:spcAft>
        <a:buClr>
          <a:schemeClr val="tx1"/>
        </a:buClr>
        <a:buSzTx/>
        <a:buFont typeface="Police système"/>
        <a:buNone/>
        <a:tabLst/>
        <a:defRPr sz="1367"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694441" eaLnBrk="1" hangingPunct="1">
        <a:defRPr sz="1215"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925921" eaLnBrk="1" hangingPunct="1">
        <a:defRPr sz="1215"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157402" eaLnBrk="1" hangingPunct="1">
        <a:defRPr>
          <a:latin typeface="+mn-lt"/>
          <a:ea typeface="+mn-ea"/>
          <a:cs typeface="+mn-cs"/>
        </a:defRPr>
      </a:lvl6pPr>
      <a:lvl7pPr marL="1388882" eaLnBrk="1" hangingPunct="1">
        <a:defRPr>
          <a:latin typeface="+mn-lt"/>
          <a:ea typeface="+mn-ea"/>
          <a:cs typeface="+mn-cs"/>
        </a:defRPr>
      </a:lvl7pPr>
      <a:lvl8pPr marL="1620363" eaLnBrk="1" hangingPunct="1">
        <a:defRPr>
          <a:latin typeface="+mn-lt"/>
          <a:ea typeface="+mn-ea"/>
          <a:cs typeface="+mn-cs"/>
        </a:defRPr>
      </a:lvl8pPr>
      <a:lvl9pPr marL="1851843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231480" eaLnBrk="1" hangingPunct="1">
        <a:defRPr>
          <a:latin typeface="+mn-lt"/>
          <a:ea typeface="+mn-ea"/>
          <a:cs typeface="+mn-cs"/>
        </a:defRPr>
      </a:lvl2pPr>
      <a:lvl3pPr marL="462961" eaLnBrk="1" hangingPunct="1">
        <a:defRPr>
          <a:latin typeface="+mn-lt"/>
          <a:ea typeface="+mn-ea"/>
          <a:cs typeface="+mn-cs"/>
        </a:defRPr>
      </a:lvl3pPr>
      <a:lvl4pPr marL="694441" eaLnBrk="1" hangingPunct="1">
        <a:defRPr>
          <a:latin typeface="+mn-lt"/>
          <a:ea typeface="+mn-ea"/>
          <a:cs typeface="+mn-cs"/>
        </a:defRPr>
      </a:lvl4pPr>
      <a:lvl5pPr marL="925921" eaLnBrk="1" hangingPunct="1">
        <a:defRPr>
          <a:latin typeface="+mn-lt"/>
          <a:ea typeface="+mn-ea"/>
          <a:cs typeface="+mn-cs"/>
        </a:defRPr>
      </a:lvl5pPr>
      <a:lvl6pPr marL="1157402" eaLnBrk="1" hangingPunct="1">
        <a:defRPr>
          <a:latin typeface="+mn-lt"/>
          <a:ea typeface="+mn-ea"/>
          <a:cs typeface="+mn-cs"/>
        </a:defRPr>
      </a:lvl6pPr>
      <a:lvl7pPr marL="1388882" eaLnBrk="1" hangingPunct="1">
        <a:defRPr>
          <a:latin typeface="+mn-lt"/>
          <a:ea typeface="+mn-ea"/>
          <a:cs typeface="+mn-cs"/>
        </a:defRPr>
      </a:lvl7pPr>
      <a:lvl8pPr marL="1620363" eaLnBrk="1" hangingPunct="1">
        <a:defRPr>
          <a:latin typeface="+mn-lt"/>
          <a:ea typeface="+mn-ea"/>
          <a:cs typeface="+mn-cs"/>
        </a:defRPr>
      </a:lvl8pPr>
      <a:lvl9pPr marL="1851843" eaLnBrk="1" hangingPunct="1">
        <a:defRPr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 userDrawn="1">
          <p15:clr>
            <a:srgbClr val="F26B43"/>
          </p15:clr>
        </p15:guide>
        <p15:guide id="3" orient="horz" pos="162" userDrawn="1">
          <p15:clr>
            <a:srgbClr val="F26B43"/>
          </p15:clr>
        </p15:guide>
        <p15:guide id="4" orient="horz" pos="332" userDrawn="1">
          <p15:clr>
            <a:srgbClr val="F26B43"/>
          </p15:clr>
        </p15:guide>
        <p15:guide id="6" pos="369" userDrawn="1">
          <p15:clr>
            <a:srgbClr val="F26B43"/>
          </p15:clr>
        </p15:guide>
        <p15:guide id="11" orient="horz" pos="3054" userDrawn="1">
          <p15:clr>
            <a:srgbClr val="F26B43"/>
          </p15:clr>
        </p15:guide>
        <p15:guide id="12" orient="horz" pos="2884" userDrawn="1">
          <p15:clr>
            <a:srgbClr val="F26B43"/>
          </p15:clr>
        </p15:guide>
        <p15:guide id="14" pos="5391" userDrawn="1">
          <p15:clr>
            <a:srgbClr val="F26B43"/>
          </p15:clr>
        </p15:guide>
        <p15:guide id="16" orient="horz" pos="624" userDrawn="1">
          <p15:clr>
            <a:srgbClr val="F26B43"/>
          </p15:clr>
        </p15:guide>
        <p15:guide id="18" orient="horz" pos="842" userDrawn="1">
          <p15:clr>
            <a:srgbClr val="F26B43"/>
          </p15:clr>
        </p15:guide>
        <p15:guide id="19" pos="2880" userDrawn="1">
          <p15:clr>
            <a:srgbClr val="F26B43"/>
          </p15:clr>
        </p15:guide>
        <p15:guide id="20" pos="360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33F61D73-4A4E-8644-AF96-6A9A93DE1A50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80766" y="2571750"/>
            <a:ext cx="5359591" cy="922696"/>
          </a:xfrm>
          <a:prstGeom prst="rect">
            <a:avLst/>
          </a:prstGeom>
        </p:spPr>
        <p:txBody>
          <a:bodyPr/>
          <a:lstStyle/>
          <a:p>
            <a:endParaRPr lang="fr-FR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AA5DFB8D-09A6-BF4D-BC3F-1AA2CEE98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788" y="527209"/>
            <a:ext cx="5354364" cy="560923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BA4F471-837E-D64B-B178-5D6156EE314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737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A055297A-3774-234E-AB16-9A38AF30EB3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29A91DC7-1BF8-DE4B-9ECE-35D9BF3A0B1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Espace réservé du texte 7">
            <a:extLst>
              <a:ext uri="{FF2B5EF4-FFF2-40B4-BE49-F238E27FC236}">
                <a16:creationId xmlns:a16="http://schemas.microsoft.com/office/drawing/2014/main" id="{5063B22B-FD57-D94F-A3D0-B11420F3D74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D60FF559-CB08-1149-8F35-3B60E9552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eaLnBrk="1" hangingPunct="1"/>
            <a:r>
              <a:rPr lang="fr-FR" dirty="0"/>
              <a:t>Intervenant</a:t>
            </a:r>
          </a:p>
        </p:txBody>
      </p:sp>
    </p:spTree>
    <p:extLst>
      <p:ext uri="{BB962C8B-B14F-4D97-AF65-F5344CB8AC3E}">
        <p14:creationId xmlns:p14="http://schemas.microsoft.com/office/powerpoint/2010/main" val="3006084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>
            <a:extLst>
              <a:ext uri="{FF2B5EF4-FFF2-40B4-BE49-F238E27FC236}">
                <a16:creationId xmlns:a16="http://schemas.microsoft.com/office/drawing/2014/main" id="{BF61E52F-1395-5E42-A9DC-DEA7CFD2E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eaLnBrk="1" hangingPunct="1"/>
            <a:r>
              <a:rPr lang="fr-FR" dirty="0"/>
              <a:t>Sommaire</a:t>
            </a:r>
          </a:p>
        </p:txBody>
      </p:sp>
      <p:sp>
        <p:nvSpPr>
          <p:cNvPr id="9" name="Sous-titre 8">
            <a:extLst>
              <a:ext uri="{FF2B5EF4-FFF2-40B4-BE49-F238E27FC236}">
                <a16:creationId xmlns:a16="http://schemas.microsoft.com/office/drawing/2014/main" id="{F67A4CFA-A437-7C40-8B26-0F204FC628A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marR="0" indent="0" algn="l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</a:pPr>
            <a:r>
              <a:rPr lang="fr-FR" dirty="0"/>
              <a:t>Titre du chapitre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DA787415-1826-CE4F-A38B-D6892071F2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rtl="0"/>
            <a:r>
              <a:rPr lang="fr-FR" dirty="0"/>
              <a:t>Titre du chapitre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3DB2A680-F1ED-4043-AF29-5AB08DBDB03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rtl="0"/>
            <a:r>
              <a:rPr lang="fr-FR" dirty="0"/>
              <a:t>Titre du chapitre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FFAB5B38-9209-274F-9601-AD308E3AE34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rtl="0"/>
            <a:r>
              <a:rPr lang="fr-FR" dirty="0"/>
              <a:t>Titre du chapitre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E8815FF9-58AE-E141-9EA7-A3D79485E99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rtl="0"/>
            <a:r>
              <a:rPr lang="fr-FR" dirty="0"/>
              <a:t>Titre du chapitre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4B18BD73-C714-1143-82AF-FE8DABC1AB3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rtl="0"/>
            <a:r>
              <a:rPr lang="fr-FR" dirty="0"/>
              <a:t>Titre du chapitre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6D86449C-11AB-8246-9B7E-EA9DEAE9C01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1560" y="1491979"/>
            <a:ext cx="424868" cy="360000"/>
          </a:xfrm>
        </p:spPr>
        <p:txBody>
          <a:bodyPr/>
          <a:lstStyle/>
          <a:p>
            <a:pPr marL="0" marR="0" indent="0" algn="l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</a:pPr>
            <a:r>
              <a:rPr lang="fr-FR" dirty="0"/>
              <a:t>1</a:t>
            </a:r>
          </a:p>
        </p:txBody>
      </p:sp>
      <p:sp>
        <p:nvSpPr>
          <p:cNvPr id="16" name="Espace réservé du texte 15">
            <a:extLst>
              <a:ext uri="{FF2B5EF4-FFF2-40B4-BE49-F238E27FC236}">
                <a16:creationId xmlns:a16="http://schemas.microsoft.com/office/drawing/2014/main" id="{5B6D5A83-AA56-6F49-90CE-2976067C570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pPr marL="0" marR="0" indent="0" algn="ctr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</a:pPr>
            <a:r>
              <a:rPr lang="fr-FR" dirty="0"/>
              <a:t>5</a:t>
            </a:r>
          </a:p>
        </p:txBody>
      </p:sp>
      <p:sp>
        <p:nvSpPr>
          <p:cNvPr id="17" name="Espace réservé du texte 16">
            <a:extLst>
              <a:ext uri="{FF2B5EF4-FFF2-40B4-BE49-F238E27FC236}">
                <a16:creationId xmlns:a16="http://schemas.microsoft.com/office/drawing/2014/main" id="{AAABE441-1D5D-D241-A2C3-27AAB64450B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marL="0" marR="0" indent="0" algn="ctr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</a:pPr>
            <a:r>
              <a:rPr lang="fr-FR" dirty="0"/>
              <a:t>4</a:t>
            </a:r>
          </a:p>
        </p:txBody>
      </p:sp>
      <p:sp>
        <p:nvSpPr>
          <p:cNvPr id="18" name="Espace réservé du texte 17">
            <a:extLst>
              <a:ext uri="{FF2B5EF4-FFF2-40B4-BE49-F238E27FC236}">
                <a16:creationId xmlns:a16="http://schemas.microsoft.com/office/drawing/2014/main" id="{83A62609-A957-AD41-BA23-3EFB630CE88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pPr marL="0" marR="0" indent="0" algn="ctr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</a:pPr>
            <a:r>
              <a:rPr lang="fr-FR" dirty="0"/>
              <a:t>3</a:t>
            </a: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37901786-8448-D646-9ECA-75D39C4D3CF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pPr marL="0" marR="0" indent="0" algn="ctr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</a:pPr>
            <a:r>
              <a:rPr lang="fr-FR" dirty="0"/>
              <a:t>2</a:t>
            </a:r>
          </a:p>
        </p:txBody>
      </p:sp>
      <p:sp>
        <p:nvSpPr>
          <p:cNvPr id="20" name="Espace réservé du texte 19">
            <a:extLst>
              <a:ext uri="{FF2B5EF4-FFF2-40B4-BE49-F238E27FC236}">
                <a16:creationId xmlns:a16="http://schemas.microsoft.com/office/drawing/2014/main" id="{02A98F80-F1A8-7244-A47B-E6AE8540330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pPr marL="0" marR="0" indent="0" algn="ctr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</a:pPr>
            <a:r>
              <a:rPr lang="fr-FR" dirty="0"/>
              <a:t>6</a:t>
            </a:r>
          </a:p>
        </p:txBody>
      </p:sp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2DD85C2A-31D1-604D-A037-CAD949AE1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3081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re 15">
            <a:extLst>
              <a:ext uri="{FF2B5EF4-FFF2-40B4-BE49-F238E27FC236}">
                <a16:creationId xmlns:a16="http://schemas.microsoft.com/office/drawing/2014/main" id="{8B2CA2CA-12FA-2148-A8BD-08F0FA6FB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2116114"/>
            <a:ext cx="7704856" cy="861774"/>
          </a:xfrm>
        </p:spPr>
        <p:txBody>
          <a:bodyPr/>
          <a:lstStyle/>
          <a:p>
            <a:pPr rtl="0" eaLnBrk="1" hangingPunct="1"/>
            <a:r>
              <a:rPr lang="fr-FR" dirty="0"/>
              <a:t>Titre de chapitre</a:t>
            </a:r>
            <a:br>
              <a:rPr lang="fr-FR" dirty="0"/>
            </a:br>
            <a:r>
              <a:rPr lang="fr-FR" dirty="0"/>
              <a:t>sur 2 lignes</a:t>
            </a:r>
          </a:p>
        </p:txBody>
      </p:sp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73630E43-FAC8-0B4C-A507-AA962AD61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601726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86D1D0-268F-6442-AA65-437C03424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584" y="2032852"/>
            <a:ext cx="7632848" cy="861774"/>
          </a:xfrm>
        </p:spPr>
        <p:txBody>
          <a:bodyPr/>
          <a:lstStyle/>
          <a:p>
            <a:pPr algn="ctr" rtl="0" eaLnBrk="1" hangingPunct="1"/>
            <a:r>
              <a:rPr lang="fr-FR" dirty="0"/>
              <a:t>Titre de chapitre</a:t>
            </a:r>
            <a:br>
              <a:rPr lang="fr-FR" dirty="0"/>
            </a:br>
            <a:r>
              <a:rPr lang="fr-FR" dirty="0"/>
              <a:t> jusqu’à 6 lignes</a:t>
            </a: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14B46CD8-EB7D-2047-8B51-D8D0525C8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9732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69BA04-C7F9-45E3-B328-497A2938B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/>
              <a:t>Titre seul</a:t>
            </a:r>
            <a:endParaRPr lang="en-GB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6E9A2ED-4F40-C240-82E2-613BC19C1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587039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E682F5FC-06A9-D44B-AFDB-DDE5084CC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Titre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DFD24EE-CEDD-2F42-99FD-4A0CFB31C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7</a:t>
            </a:fld>
            <a:endParaRPr lang="fr-FR" dirty="0"/>
          </a:p>
        </p:txBody>
      </p:sp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63785CCF-C757-3244-951B-1F08D27E361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prstGeom prst="rect">
            <a:avLst/>
          </a:prstGeom>
        </p:spPr>
        <p:txBody>
          <a:bodyPr/>
          <a:lstStyle/>
          <a:p>
            <a:pPr algn="l" rtl="0"/>
            <a:r>
              <a:rPr lang="fr-FR" dirty="0"/>
              <a:t>Ajoutez votre texte ici…</a:t>
            </a:r>
          </a:p>
          <a:p>
            <a:pPr lvl="3" algn="l" rtl="0"/>
            <a:r>
              <a:rPr lang="fr-FR" dirty="0"/>
              <a:t>Puis là…</a:t>
            </a:r>
          </a:p>
          <a:p>
            <a:pPr lvl="4" algn="l" rtl="0"/>
            <a:r>
              <a:rPr lang="fr-FR" dirty="0"/>
              <a:t>Et encore là…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553434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E51C6475-F134-2844-AA9C-CA82BECC6D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l" rtl="0"/>
            <a:r>
              <a:rPr lang="fr-FR" dirty="0"/>
              <a:t>Ajoutez votre texte ici…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7F7D2A-2E32-8D41-981C-B50AF95777D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algn="l" rtl="0"/>
            <a:r>
              <a:rPr lang="fr-FR" dirty="0"/>
              <a:t>Ajoutez votre texte ici…</a:t>
            </a:r>
          </a:p>
          <a:p>
            <a:endParaRPr lang="fr-FR" dirty="0"/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5FCD0892-6983-1545-9559-60105ABE4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Titre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E69CC2-1995-6742-9177-269AD5B57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11056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252B02A3-2BB2-834C-A71F-F4333FEEDA9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l" rtl="0"/>
            <a:r>
              <a:rPr lang="fr-FR" dirty="0"/>
              <a:t>Ajoutez votre texte ici…</a:t>
            </a:r>
          </a:p>
          <a:p>
            <a:pPr marL="0" marR="0" indent="0" algn="l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</a:pPr>
            <a:endParaRPr lang="fr-FR" dirty="0"/>
          </a:p>
        </p:txBody>
      </p:sp>
      <p:sp>
        <p:nvSpPr>
          <p:cNvPr id="11" name="Espace réservé pour une image  10">
            <a:extLst>
              <a:ext uri="{FF2B5EF4-FFF2-40B4-BE49-F238E27FC236}">
                <a16:creationId xmlns:a16="http://schemas.microsoft.com/office/drawing/2014/main" id="{C8E79A3E-1397-7244-918D-0169A4E666B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9" name="Titre 8">
            <a:extLst>
              <a:ext uri="{FF2B5EF4-FFF2-40B4-BE49-F238E27FC236}">
                <a16:creationId xmlns:a16="http://schemas.microsoft.com/office/drawing/2014/main" id="{5AF8FD6D-7A18-8C40-930F-0DEECCB36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eaLnBrk="1" hangingPunct="1"/>
            <a:r>
              <a:rPr lang="fr-FR" dirty="0"/>
              <a:t>Titre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7784635-0384-8645-8D8D-9B84A8FE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713593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Une image contenant personne, habits, intérieur, femme&#10;&#10;Description générée automatiquement">
            <a:extLst>
              <a:ext uri="{FF2B5EF4-FFF2-40B4-BE49-F238E27FC236}">
                <a16:creationId xmlns:a16="http://schemas.microsoft.com/office/drawing/2014/main" id="{2EEFB9D8-C2E6-F94A-8EF9-E6F56C9FE41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17" b="22517"/>
          <a:stretch>
            <a:fillRect/>
          </a:stretch>
        </p:blipFill>
        <p:spPr/>
      </p:pic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82264058-52BD-8B4C-8174-6E0963AC26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85788" y="3591043"/>
            <a:ext cx="4706292" cy="987307"/>
          </a:xfrm>
        </p:spPr>
        <p:txBody>
          <a:bodyPr/>
          <a:lstStyle/>
          <a:p>
            <a:pPr marL="0" marR="0" indent="0" algn="l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</a:pPr>
            <a:r>
              <a:rPr lang="fr-FR" dirty="0"/>
              <a:t>Titre de la diapositive</a:t>
            </a:r>
          </a:p>
        </p:txBody>
      </p:sp>
    </p:spTree>
    <p:extLst>
      <p:ext uri="{BB962C8B-B14F-4D97-AF65-F5344CB8AC3E}">
        <p14:creationId xmlns:p14="http://schemas.microsoft.com/office/powerpoint/2010/main" val="14977140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re 13">
            <a:extLst>
              <a:ext uri="{FF2B5EF4-FFF2-40B4-BE49-F238E27FC236}">
                <a16:creationId xmlns:a16="http://schemas.microsoft.com/office/drawing/2014/main" id="{8244F55A-1EEF-A343-BC44-DB9A16762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eaLnBrk="1" hangingPunct="1"/>
            <a:r>
              <a:rPr lang="fr-FR" dirty="0"/>
              <a:t>Image dans smartphone</a:t>
            </a:r>
          </a:p>
        </p:txBody>
      </p:sp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074068F8-16F6-F542-ACE0-B56F1A793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11</a:t>
            </a:fld>
            <a:endParaRPr lang="fr-FR" dirty="0"/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87FD48A2-345E-CE40-9F91-FE7A173F1CA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marR="0" indent="0" algn="l" defTabSz="462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Police système"/>
              <a:buNone/>
              <a:tabLst/>
            </a:pPr>
            <a:r>
              <a:rPr lang="fr-FR" dirty="0"/>
              <a:t>Ajoutez votre texte ici…</a:t>
            </a:r>
          </a:p>
        </p:txBody>
      </p:sp>
      <p:pic>
        <p:nvPicPr>
          <p:cNvPr id="6" name="Espace réservé pour une image  5" descr="Une image contenant personne, intérieur, habits, femme&#10;&#10;Description générée automatiquement">
            <a:extLst>
              <a:ext uri="{FF2B5EF4-FFF2-40B4-BE49-F238E27FC236}">
                <a16:creationId xmlns:a16="http://schemas.microsoft.com/office/drawing/2014/main" id="{A6052619-66F7-ED4D-8CF4-20DD1A9B022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10" r="2441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710218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F88CFFC9-CC3C-DB4E-88A5-E54A55FD8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eaLnBrk="1" hangingPunct="1"/>
            <a:r>
              <a:rPr lang="fr-FR" dirty="0"/>
              <a:t>Image dans portable</a:t>
            </a:r>
          </a:p>
        </p:txBody>
      </p:sp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63918A74-4259-314D-BED3-CFA09674D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12</a:t>
            </a:fld>
            <a:endParaRPr lang="fr-FR" dirty="0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40C84CD-BAFE-F840-AA26-4B622646C8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pour une image  8" descr="Une image contenant personne, intérieur, table, assis&#10;&#10;Description générée automatiquement">
            <a:extLst>
              <a:ext uri="{FF2B5EF4-FFF2-40B4-BE49-F238E27FC236}">
                <a16:creationId xmlns:a16="http://schemas.microsoft.com/office/drawing/2014/main" id="{BBEF9196-7167-DF45-8DF6-021B62ECC0F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85" b="1938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94471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re 10">
            <a:extLst>
              <a:ext uri="{FF2B5EF4-FFF2-40B4-BE49-F238E27FC236}">
                <a16:creationId xmlns:a16="http://schemas.microsoft.com/office/drawing/2014/main" id="{BE289CC6-CEE7-DD42-AA87-093928FA1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eaLnBrk="1" hangingPunct="1"/>
            <a:r>
              <a:rPr lang="fr-FR" dirty="0"/>
              <a:t>Nos partenaires</a:t>
            </a:r>
          </a:p>
        </p:txBody>
      </p:sp>
      <p:sp>
        <p:nvSpPr>
          <p:cNvPr id="6" name="Espace réservé pour une image  5">
            <a:extLst>
              <a:ext uri="{FF2B5EF4-FFF2-40B4-BE49-F238E27FC236}">
                <a16:creationId xmlns:a16="http://schemas.microsoft.com/office/drawing/2014/main" id="{BDF54F07-E041-FA44-8343-FECB39BB2CC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</p:sp>
      <p:pic>
        <p:nvPicPr>
          <p:cNvPr id="12" name="Espace réservé pour une image  19">
            <a:extLst>
              <a:ext uri="{FF2B5EF4-FFF2-40B4-BE49-F238E27FC236}">
                <a16:creationId xmlns:a16="http://schemas.microsoft.com/office/drawing/2014/main" id="{F4D20B39-9904-C44A-B677-B45478767201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7013" r="7013"/>
          <a:stretch>
            <a:fillRect/>
          </a:stretch>
        </p:blipFill>
        <p:spPr/>
      </p:pic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2D5A93A9-91B2-BD4D-B9FD-0D272E242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13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485317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>
            <a:extLst>
              <a:ext uri="{FF2B5EF4-FFF2-40B4-BE49-F238E27FC236}">
                <a16:creationId xmlns:a16="http://schemas.microsoft.com/office/drawing/2014/main" id="{01E213EB-665C-7144-A58B-FAE4D6313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eaLnBrk="1" hangingPunct="1"/>
            <a:r>
              <a:rPr lang="fr-FR" dirty="0"/>
              <a:t>Nos partenaires</a:t>
            </a:r>
          </a:p>
        </p:txBody>
      </p:sp>
      <p:sp>
        <p:nvSpPr>
          <p:cNvPr id="7" name="Espace réservé pour une image  6">
            <a:extLst>
              <a:ext uri="{FF2B5EF4-FFF2-40B4-BE49-F238E27FC236}">
                <a16:creationId xmlns:a16="http://schemas.microsoft.com/office/drawing/2014/main" id="{582DEA6A-4E42-FF4D-A324-9EDCC813974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9" name="Espace réservé pour une image  8">
            <a:extLst>
              <a:ext uri="{FF2B5EF4-FFF2-40B4-BE49-F238E27FC236}">
                <a16:creationId xmlns:a16="http://schemas.microsoft.com/office/drawing/2014/main" id="{B2742998-D21E-9A40-B1A3-CD11FD46018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8" name="Espace réservé pour une image  19">
            <a:extLst>
              <a:ext uri="{FF2B5EF4-FFF2-40B4-BE49-F238E27FC236}">
                <a16:creationId xmlns:a16="http://schemas.microsoft.com/office/drawing/2014/main" id="{CA0C55FE-153A-CE4E-87B3-8865E98236BB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7013" r="7013"/>
          <a:stretch>
            <a:fillRect/>
          </a:stretch>
        </p:blipFill>
        <p:spPr/>
      </p:pic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E49B04A6-E23D-3B4D-940E-9FF20AAD1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14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395949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>
            <a:extLst>
              <a:ext uri="{FF2B5EF4-FFF2-40B4-BE49-F238E27FC236}">
                <a16:creationId xmlns:a16="http://schemas.microsoft.com/office/drawing/2014/main" id="{284586CD-AABA-8946-A653-977DF4C84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eaLnBrk="1" hangingPunct="1"/>
            <a:r>
              <a:rPr lang="fr-FR" dirty="0"/>
              <a:t>Nos partenaires</a:t>
            </a:r>
          </a:p>
        </p:txBody>
      </p:sp>
      <p:sp>
        <p:nvSpPr>
          <p:cNvPr id="6" name="Espace réservé pour une image  5">
            <a:extLst>
              <a:ext uri="{FF2B5EF4-FFF2-40B4-BE49-F238E27FC236}">
                <a16:creationId xmlns:a16="http://schemas.microsoft.com/office/drawing/2014/main" id="{494573FA-3F07-6A4F-B448-BD19E8736777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9" name="Espace réservé pour une image  8">
            <a:extLst>
              <a:ext uri="{FF2B5EF4-FFF2-40B4-BE49-F238E27FC236}">
                <a16:creationId xmlns:a16="http://schemas.microsoft.com/office/drawing/2014/main" id="{19275C5E-9542-6544-893A-7634BE7F7FD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/>
      </p:sp>
      <p:pic>
        <p:nvPicPr>
          <p:cNvPr id="8" name="Espace réservé pour une image  19">
            <a:extLst>
              <a:ext uri="{FF2B5EF4-FFF2-40B4-BE49-F238E27FC236}">
                <a16:creationId xmlns:a16="http://schemas.microsoft.com/office/drawing/2014/main" id="{8878008D-564A-C246-8070-F9B984927FEE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7013" r="7013"/>
          <a:stretch>
            <a:fillRect/>
          </a:stretch>
        </p:blipFill>
        <p:spPr/>
      </p:pic>
      <p:sp>
        <p:nvSpPr>
          <p:cNvPr id="5" name="Espace réservé pour une image  4">
            <a:extLst>
              <a:ext uri="{FF2B5EF4-FFF2-40B4-BE49-F238E27FC236}">
                <a16:creationId xmlns:a16="http://schemas.microsoft.com/office/drawing/2014/main" id="{53033D33-3870-0A41-BC3E-480F2B7ED99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</p:sp>
      <p:sp>
        <p:nvSpPr>
          <p:cNvPr id="10" name="Espace réservé du numéro de diapositive 9">
            <a:extLst>
              <a:ext uri="{FF2B5EF4-FFF2-40B4-BE49-F238E27FC236}">
                <a16:creationId xmlns:a16="http://schemas.microsoft.com/office/drawing/2014/main" id="{DE38AE6E-12FF-BF4C-B604-6D96D282B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15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828469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16E2F60E-D005-474A-9842-7B73792F10B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16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04770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5978CE79-79BA-1246-8DB2-EC7AE1A645B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17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354113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4FC7F324-B00B-A641-94F8-1937D4CF20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18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693817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1207D7AC-88EB-2A4C-9A32-8E10DAE3B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19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936291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46CC4987-5559-9A43-9A12-83188E119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20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20947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891D6A-7070-634E-BB5A-8239C8D8C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0458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5B1411-C5AA-4C74-8D4D-DE2C60BE2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/>
              <a:t>Eléments charte graphique</a:t>
            </a:r>
            <a:endParaRPr lang="en-GB" dirty="0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B13D8B24-6C9D-42C0-B950-C36D51A76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22</a:t>
            </a:fld>
            <a:endParaRPr lang="fr-FR" dirty="0"/>
          </a:p>
        </p:txBody>
      </p:sp>
      <p:grpSp>
        <p:nvGrpSpPr>
          <p:cNvPr id="4" name="Groupe 3">
            <a:extLst>
              <a:ext uri="{FF2B5EF4-FFF2-40B4-BE49-F238E27FC236}">
                <a16:creationId xmlns:a16="http://schemas.microsoft.com/office/drawing/2014/main" id="{5E619E79-4923-4D70-AA86-8F54CAF43E4B}"/>
              </a:ext>
            </a:extLst>
          </p:cNvPr>
          <p:cNvGrpSpPr>
            <a:grpSpLocks noChangeAspect="1"/>
          </p:cNvGrpSpPr>
          <p:nvPr/>
        </p:nvGrpSpPr>
        <p:grpSpPr>
          <a:xfrm>
            <a:off x="1708364" y="2283718"/>
            <a:ext cx="728522" cy="720000"/>
            <a:chOff x="5824538" y="3160713"/>
            <a:chExt cx="542926" cy="536575"/>
          </a:xfrm>
          <a:solidFill>
            <a:schemeClr val="accent5"/>
          </a:solidFill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D26D2FF5-C016-46F1-830B-32A2B3DD37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6476" y="3160713"/>
              <a:ext cx="280988" cy="536575"/>
            </a:xfrm>
            <a:custGeom>
              <a:avLst/>
              <a:gdLst>
                <a:gd name="T0" fmla="*/ 3 w 79"/>
                <a:gd name="T1" fmla="*/ 0 h 155"/>
                <a:gd name="T2" fmla="*/ 0 w 79"/>
                <a:gd name="T3" fmla="*/ 4 h 155"/>
                <a:gd name="T4" fmla="*/ 74 w 79"/>
                <a:gd name="T5" fmla="*/ 78 h 155"/>
                <a:gd name="T6" fmla="*/ 0 w 79"/>
                <a:gd name="T7" fmla="*/ 151 h 155"/>
                <a:gd name="T8" fmla="*/ 3 w 79"/>
                <a:gd name="T9" fmla="*/ 155 h 155"/>
                <a:gd name="T10" fmla="*/ 79 w 79"/>
                <a:gd name="T11" fmla="*/ 79 h 155"/>
                <a:gd name="T12" fmla="*/ 79 w 79"/>
                <a:gd name="T13" fmla="*/ 78 h 155"/>
                <a:gd name="T14" fmla="*/ 79 w 79"/>
                <a:gd name="T15" fmla="*/ 76 h 155"/>
                <a:gd name="T16" fmla="*/ 3 w 79"/>
                <a:gd name="T17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155">
                  <a:moveTo>
                    <a:pt x="3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3" y="155"/>
                    <a:pt x="3" y="155"/>
                    <a:pt x="3" y="155"/>
                  </a:cubicBezTo>
                  <a:cubicBezTo>
                    <a:pt x="79" y="79"/>
                    <a:pt x="79" y="79"/>
                    <a:pt x="79" y="79"/>
                  </a:cubicBezTo>
                  <a:cubicBezTo>
                    <a:pt x="79" y="79"/>
                    <a:pt x="79" y="78"/>
                    <a:pt x="79" y="78"/>
                  </a:cubicBezTo>
                  <a:cubicBezTo>
                    <a:pt x="79" y="77"/>
                    <a:pt x="79" y="76"/>
                    <a:pt x="79" y="76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" name="Rectangle 6">
              <a:extLst>
                <a:ext uri="{FF2B5EF4-FFF2-40B4-BE49-F238E27FC236}">
                  <a16:creationId xmlns:a16="http://schemas.microsoft.com/office/drawing/2014/main" id="{27CD7C3A-57E3-48D2-B806-A4456C498B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24538" y="3421063"/>
              <a:ext cx="468313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e 6">
            <a:extLst>
              <a:ext uri="{FF2B5EF4-FFF2-40B4-BE49-F238E27FC236}">
                <a16:creationId xmlns:a16="http://schemas.microsoft.com/office/drawing/2014/main" id="{38CEEF3B-B1D0-4EEB-ADBA-F98B07915D15}"/>
              </a:ext>
            </a:extLst>
          </p:cNvPr>
          <p:cNvGrpSpPr>
            <a:grpSpLocks noChangeAspect="1"/>
          </p:cNvGrpSpPr>
          <p:nvPr/>
        </p:nvGrpSpPr>
        <p:grpSpPr>
          <a:xfrm>
            <a:off x="2820335" y="2283718"/>
            <a:ext cx="728522" cy="720000"/>
            <a:chOff x="5824538" y="3160713"/>
            <a:chExt cx="542926" cy="536575"/>
          </a:xfrm>
          <a:solidFill>
            <a:schemeClr val="accent5"/>
          </a:solidFill>
        </p:grpSpPr>
        <p:sp>
          <p:nvSpPr>
            <p:cNvPr id="8" name="Freeform 10">
              <a:extLst>
                <a:ext uri="{FF2B5EF4-FFF2-40B4-BE49-F238E27FC236}">
                  <a16:creationId xmlns:a16="http://schemas.microsoft.com/office/drawing/2014/main" id="{6D4D822B-C846-45EC-AF39-36EE8E5D13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4538" y="3160713"/>
              <a:ext cx="284163" cy="536575"/>
            </a:xfrm>
            <a:custGeom>
              <a:avLst/>
              <a:gdLst>
                <a:gd name="T0" fmla="*/ 80 w 80"/>
                <a:gd name="T1" fmla="*/ 4 h 155"/>
                <a:gd name="T2" fmla="*/ 76 w 80"/>
                <a:gd name="T3" fmla="*/ 0 h 155"/>
                <a:gd name="T4" fmla="*/ 1 w 80"/>
                <a:gd name="T5" fmla="*/ 76 h 155"/>
                <a:gd name="T6" fmla="*/ 1 w 80"/>
                <a:gd name="T7" fmla="*/ 79 h 155"/>
                <a:gd name="T8" fmla="*/ 76 w 80"/>
                <a:gd name="T9" fmla="*/ 155 h 155"/>
                <a:gd name="T10" fmla="*/ 80 w 80"/>
                <a:gd name="T11" fmla="*/ 151 h 155"/>
                <a:gd name="T12" fmla="*/ 6 w 80"/>
                <a:gd name="T13" fmla="*/ 78 h 155"/>
                <a:gd name="T14" fmla="*/ 80 w 80"/>
                <a:gd name="T15" fmla="*/ 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155">
                  <a:moveTo>
                    <a:pt x="80" y="4"/>
                  </a:moveTo>
                  <a:cubicBezTo>
                    <a:pt x="76" y="0"/>
                    <a:pt x="76" y="0"/>
                    <a:pt x="76" y="0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0" y="77"/>
                    <a:pt x="0" y="78"/>
                    <a:pt x="1" y="79"/>
                  </a:cubicBezTo>
                  <a:cubicBezTo>
                    <a:pt x="76" y="155"/>
                    <a:pt x="76" y="155"/>
                    <a:pt x="76" y="155"/>
                  </a:cubicBezTo>
                  <a:cubicBezTo>
                    <a:pt x="80" y="151"/>
                    <a:pt x="80" y="151"/>
                    <a:pt x="80" y="151"/>
                  </a:cubicBezTo>
                  <a:cubicBezTo>
                    <a:pt x="6" y="78"/>
                    <a:pt x="6" y="78"/>
                    <a:pt x="6" y="78"/>
                  </a:cubicBezTo>
                  <a:lnTo>
                    <a:pt x="8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Rectangle 11">
              <a:extLst>
                <a:ext uri="{FF2B5EF4-FFF2-40B4-BE49-F238E27FC236}">
                  <a16:creationId xmlns:a16="http://schemas.microsoft.com/office/drawing/2014/main" id="{FB0D357C-D33E-455E-BEB0-8DA80765E5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9151" y="3421063"/>
              <a:ext cx="468313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</p:grpSp>
      <p:grpSp>
        <p:nvGrpSpPr>
          <p:cNvPr id="10" name="Groupe 9">
            <a:extLst>
              <a:ext uri="{FF2B5EF4-FFF2-40B4-BE49-F238E27FC236}">
                <a16:creationId xmlns:a16="http://schemas.microsoft.com/office/drawing/2014/main" id="{BB55F850-25F0-4584-BA08-7421A9799C55}"/>
              </a:ext>
            </a:extLst>
          </p:cNvPr>
          <p:cNvGrpSpPr>
            <a:grpSpLocks noChangeAspect="1"/>
          </p:cNvGrpSpPr>
          <p:nvPr/>
        </p:nvGrpSpPr>
        <p:grpSpPr>
          <a:xfrm>
            <a:off x="559316" y="1273759"/>
            <a:ext cx="791998" cy="720000"/>
            <a:chOff x="5868988" y="3221038"/>
            <a:chExt cx="454025" cy="412751"/>
          </a:xfrm>
          <a:solidFill>
            <a:schemeClr val="accent5"/>
          </a:solidFill>
        </p:grpSpPr>
        <p:sp>
          <p:nvSpPr>
            <p:cNvPr id="11" name="Freeform 15">
              <a:extLst>
                <a:ext uri="{FF2B5EF4-FFF2-40B4-BE49-F238E27FC236}">
                  <a16:creationId xmlns:a16="http://schemas.microsoft.com/office/drawing/2014/main" id="{456E5AD9-3A41-4D5A-B30D-30E7CE403FA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8988" y="3314701"/>
              <a:ext cx="454025" cy="319088"/>
            </a:xfrm>
            <a:custGeom>
              <a:avLst/>
              <a:gdLst>
                <a:gd name="T0" fmla="*/ 123 w 127"/>
                <a:gd name="T1" fmla="*/ 80 h 92"/>
                <a:gd name="T2" fmla="*/ 116 w 127"/>
                <a:gd name="T3" fmla="*/ 87 h 92"/>
                <a:gd name="T4" fmla="*/ 12 w 127"/>
                <a:gd name="T5" fmla="*/ 87 h 92"/>
                <a:gd name="T6" fmla="*/ 5 w 127"/>
                <a:gd name="T7" fmla="*/ 80 h 92"/>
                <a:gd name="T8" fmla="*/ 5 w 127"/>
                <a:gd name="T9" fmla="*/ 0 h 92"/>
                <a:gd name="T10" fmla="*/ 0 w 127"/>
                <a:gd name="T11" fmla="*/ 0 h 92"/>
                <a:gd name="T12" fmla="*/ 0 w 127"/>
                <a:gd name="T13" fmla="*/ 80 h 92"/>
                <a:gd name="T14" fmla="*/ 12 w 127"/>
                <a:gd name="T15" fmla="*/ 92 h 92"/>
                <a:gd name="T16" fmla="*/ 116 w 127"/>
                <a:gd name="T17" fmla="*/ 92 h 92"/>
                <a:gd name="T18" fmla="*/ 127 w 127"/>
                <a:gd name="T19" fmla="*/ 80 h 92"/>
                <a:gd name="T20" fmla="*/ 127 w 127"/>
                <a:gd name="T21" fmla="*/ 0 h 92"/>
                <a:gd name="T22" fmla="*/ 123 w 127"/>
                <a:gd name="T23" fmla="*/ 0 h 92"/>
                <a:gd name="T24" fmla="*/ 123 w 127"/>
                <a:gd name="T25" fmla="*/ 8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92">
                  <a:moveTo>
                    <a:pt x="123" y="80"/>
                  </a:moveTo>
                  <a:cubicBezTo>
                    <a:pt x="123" y="84"/>
                    <a:pt x="119" y="87"/>
                    <a:pt x="116" y="87"/>
                  </a:cubicBezTo>
                  <a:cubicBezTo>
                    <a:pt x="12" y="87"/>
                    <a:pt x="12" y="87"/>
                    <a:pt x="12" y="87"/>
                  </a:cubicBezTo>
                  <a:cubicBezTo>
                    <a:pt x="8" y="87"/>
                    <a:pt x="5" y="84"/>
                    <a:pt x="5" y="8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5" y="92"/>
                    <a:pt x="12" y="92"/>
                  </a:cubicBezTo>
                  <a:cubicBezTo>
                    <a:pt x="116" y="92"/>
                    <a:pt x="116" y="92"/>
                    <a:pt x="116" y="92"/>
                  </a:cubicBezTo>
                  <a:cubicBezTo>
                    <a:pt x="122" y="92"/>
                    <a:pt x="127" y="86"/>
                    <a:pt x="127" y="8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3" y="0"/>
                    <a:pt x="123" y="0"/>
                    <a:pt x="123" y="0"/>
                  </a:cubicBezTo>
                  <a:lnTo>
                    <a:pt x="123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" name="Freeform 16">
              <a:extLst>
                <a:ext uri="{FF2B5EF4-FFF2-40B4-BE49-F238E27FC236}">
                  <a16:creationId xmlns:a16="http://schemas.microsoft.com/office/drawing/2014/main" id="{FA5E00E9-2931-419C-9EED-F82B2C2E02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8201" y="3221038"/>
              <a:ext cx="354013" cy="377825"/>
            </a:xfrm>
            <a:custGeom>
              <a:avLst/>
              <a:gdLst>
                <a:gd name="T0" fmla="*/ 1 w 99"/>
                <a:gd name="T1" fmla="*/ 90 h 109"/>
                <a:gd name="T2" fmla="*/ 49 w 99"/>
                <a:gd name="T3" fmla="*/ 109 h 109"/>
                <a:gd name="T4" fmla="*/ 50 w 99"/>
                <a:gd name="T5" fmla="*/ 109 h 109"/>
                <a:gd name="T6" fmla="*/ 50 w 99"/>
                <a:gd name="T7" fmla="*/ 109 h 109"/>
                <a:gd name="T8" fmla="*/ 98 w 99"/>
                <a:gd name="T9" fmla="*/ 90 h 109"/>
                <a:gd name="T10" fmla="*/ 99 w 99"/>
                <a:gd name="T11" fmla="*/ 88 h 109"/>
                <a:gd name="T12" fmla="*/ 99 w 99"/>
                <a:gd name="T13" fmla="*/ 30 h 109"/>
                <a:gd name="T14" fmla="*/ 99 w 99"/>
                <a:gd name="T15" fmla="*/ 27 h 109"/>
                <a:gd name="T16" fmla="*/ 99 w 99"/>
                <a:gd name="T17" fmla="*/ 22 h 109"/>
                <a:gd name="T18" fmla="*/ 99 w 99"/>
                <a:gd name="T19" fmla="*/ 3 h 109"/>
                <a:gd name="T20" fmla="*/ 98 w 99"/>
                <a:gd name="T21" fmla="*/ 1 h 109"/>
                <a:gd name="T22" fmla="*/ 96 w 99"/>
                <a:gd name="T23" fmla="*/ 1 h 109"/>
                <a:gd name="T24" fmla="*/ 59 w 99"/>
                <a:gd name="T25" fmla="*/ 16 h 109"/>
                <a:gd name="T26" fmla="*/ 59 w 99"/>
                <a:gd name="T27" fmla="*/ 21 h 109"/>
                <a:gd name="T28" fmla="*/ 95 w 99"/>
                <a:gd name="T29" fmla="*/ 6 h 109"/>
                <a:gd name="T30" fmla="*/ 95 w 99"/>
                <a:gd name="T31" fmla="*/ 22 h 109"/>
                <a:gd name="T32" fmla="*/ 95 w 99"/>
                <a:gd name="T33" fmla="*/ 27 h 109"/>
                <a:gd name="T34" fmla="*/ 95 w 99"/>
                <a:gd name="T35" fmla="*/ 30 h 109"/>
                <a:gd name="T36" fmla="*/ 95 w 99"/>
                <a:gd name="T37" fmla="*/ 86 h 109"/>
                <a:gd name="T38" fmla="*/ 50 w 99"/>
                <a:gd name="T39" fmla="*/ 104 h 109"/>
                <a:gd name="T40" fmla="*/ 5 w 99"/>
                <a:gd name="T41" fmla="*/ 86 h 109"/>
                <a:gd name="T42" fmla="*/ 5 w 99"/>
                <a:gd name="T43" fmla="*/ 6 h 109"/>
                <a:gd name="T44" fmla="*/ 43 w 99"/>
                <a:gd name="T45" fmla="*/ 22 h 109"/>
                <a:gd name="T46" fmla="*/ 47 w 99"/>
                <a:gd name="T47" fmla="*/ 28 h 109"/>
                <a:gd name="T48" fmla="*/ 47 w 99"/>
                <a:gd name="T49" fmla="*/ 95 h 109"/>
                <a:gd name="T50" fmla="*/ 52 w 99"/>
                <a:gd name="T51" fmla="*/ 95 h 109"/>
                <a:gd name="T52" fmla="*/ 52 w 99"/>
                <a:gd name="T53" fmla="*/ 28 h 109"/>
                <a:gd name="T54" fmla="*/ 45 w 99"/>
                <a:gd name="T55" fmla="*/ 17 h 109"/>
                <a:gd name="T56" fmla="*/ 3 w 99"/>
                <a:gd name="T57" fmla="*/ 1 h 109"/>
                <a:gd name="T58" fmla="*/ 1 w 99"/>
                <a:gd name="T59" fmla="*/ 1 h 109"/>
                <a:gd name="T60" fmla="*/ 0 w 99"/>
                <a:gd name="T61" fmla="*/ 3 h 109"/>
                <a:gd name="T62" fmla="*/ 0 w 99"/>
                <a:gd name="T63" fmla="*/ 88 h 109"/>
                <a:gd name="T64" fmla="*/ 1 w 99"/>
                <a:gd name="T65" fmla="*/ 9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" h="109">
                  <a:moveTo>
                    <a:pt x="1" y="90"/>
                  </a:moveTo>
                  <a:cubicBezTo>
                    <a:pt x="49" y="109"/>
                    <a:pt x="49" y="109"/>
                    <a:pt x="49" y="109"/>
                  </a:cubicBezTo>
                  <a:cubicBezTo>
                    <a:pt x="49" y="109"/>
                    <a:pt x="49" y="109"/>
                    <a:pt x="50" y="109"/>
                  </a:cubicBezTo>
                  <a:cubicBezTo>
                    <a:pt x="50" y="109"/>
                    <a:pt x="50" y="109"/>
                    <a:pt x="50" y="109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99" y="90"/>
                    <a:pt x="99" y="89"/>
                    <a:pt x="99" y="88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9" y="3"/>
                    <a:pt x="99" y="3"/>
                    <a:pt x="99" y="3"/>
                  </a:cubicBezTo>
                  <a:cubicBezTo>
                    <a:pt x="99" y="2"/>
                    <a:pt x="99" y="1"/>
                    <a:pt x="98" y="1"/>
                  </a:cubicBezTo>
                  <a:cubicBezTo>
                    <a:pt x="98" y="1"/>
                    <a:pt x="97" y="0"/>
                    <a:pt x="96" y="1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95" y="6"/>
                    <a:pt x="95" y="6"/>
                    <a:pt x="95" y="6"/>
                  </a:cubicBezTo>
                  <a:cubicBezTo>
                    <a:pt x="95" y="22"/>
                    <a:pt x="95" y="22"/>
                    <a:pt x="95" y="22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5" y="30"/>
                    <a:pt x="95" y="30"/>
                    <a:pt x="95" y="30"/>
                  </a:cubicBezTo>
                  <a:cubicBezTo>
                    <a:pt x="95" y="86"/>
                    <a:pt x="95" y="86"/>
                    <a:pt x="95" y="86"/>
                  </a:cubicBezTo>
                  <a:cubicBezTo>
                    <a:pt x="50" y="104"/>
                    <a:pt x="50" y="104"/>
                    <a:pt x="50" y="104"/>
                  </a:cubicBezTo>
                  <a:cubicBezTo>
                    <a:pt x="5" y="86"/>
                    <a:pt x="5" y="86"/>
                    <a:pt x="5" y="8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3" y="22"/>
                    <a:pt x="43" y="22"/>
                    <a:pt x="43" y="22"/>
                  </a:cubicBezTo>
                  <a:cubicBezTo>
                    <a:pt x="46" y="23"/>
                    <a:pt x="47" y="25"/>
                    <a:pt x="47" y="28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52" y="95"/>
                    <a:pt x="52" y="95"/>
                    <a:pt x="52" y="95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52" y="23"/>
                    <a:pt x="49" y="19"/>
                    <a:pt x="45" y="17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0"/>
                    <a:pt x="2" y="1"/>
                    <a:pt x="1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1" y="90"/>
                    <a:pt x="1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7">
              <a:extLst>
                <a:ext uri="{FF2B5EF4-FFF2-40B4-BE49-F238E27FC236}">
                  <a16:creationId xmlns:a16="http://schemas.microsoft.com/office/drawing/2014/main" id="{3DB1A311-914D-45C3-B319-76395E8140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2651" y="3317876"/>
              <a:ext cx="100013" cy="55563"/>
            </a:xfrm>
            <a:custGeom>
              <a:avLst/>
              <a:gdLst>
                <a:gd name="T0" fmla="*/ 63 w 63"/>
                <a:gd name="T1" fmla="*/ 24 h 35"/>
                <a:gd name="T2" fmla="*/ 0 w 63"/>
                <a:gd name="T3" fmla="*/ 0 h 35"/>
                <a:gd name="T4" fmla="*/ 0 w 63"/>
                <a:gd name="T5" fmla="*/ 11 h 35"/>
                <a:gd name="T6" fmla="*/ 63 w 63"/>
                <a:gd name="T7" fmla="*/ 35 h 35"/>
                <a:gd name="T8" fmla="*/ 63 w 63"/>
                <a:gd name="T9" fmla="*/ 2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35">
                  <a:moveTo>
                    <a:pt x="63" y="24"/>
                  </a:moveTo>
                  <a:lnTo>
                    <a:pt x="0" y="0"/>
                  </a:lnTo>
                  <a:lnTo>
                    <a:pt x="0" y="11"/>
                  </a:lnTo>
                  <a:lnTo>
                    <a:pt x="63" y="35"/>
                  </a:lnTo>
                  <a:lnTo>
                    <a:pt x="63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8">
              <a:extLst>
                <a:ext uri="{FF2B5EF4-FFF2-40B4-BE49-F238E27FC236}">
                  <a16:creationId xmlns:a16="http://schemas.microsoft.com/office/drawing/2014/main" id="{8EE150B8-9F65-4C85-8285-A458A9265D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2651" y="3384551"/>
              <a:ext cx="100013" cy="55563"/>
            </a:xfrm>
            <a:custGeom>
              <a:avLst/>
              <a:gdLst>
                <a:gd name="T0" fmla="*/ 63 w 63"/>
                <a:gd name="T1" fmla="*/ 24 h 35"/>
                <a:gd name="T2" fmla="*/ 0 w 63"/>
                <a:gd name="T3" fmla="*/ 0 h 35"/>
                <a:gd name="T4" fmla="*/ 0 w 63"/>
                <a:gd name="T5" fmla="*/ 11 h 35"/>
                <a:gd name="T6" fmla="*/ 63 w 63"/>
                <a:gd name="T7" fmla="*/ 35 h 35"/>
                <a:gd name="T8" fmla="*/ 63 w 63"/>
                <a:gd name="T9" fmla="*/ 2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35">
                  <a:moveTo>
                    <a:pt x="63" y="24"/>
                  </a:moveTo>
                  <a:lnTo>
                    <a:pt x="0" y="0"/>
                  </a:lnTo>
                  <a:lnTo>
                    <a:pt x="0" y="11"/>
                  </a:lnTo>
                  <a:lnTo>
                    <a:pt x="63" y="35"/>
                  </a:lnTo>
                  <a:lnTo>
                    <a:pt x="63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9">
              <a:extLst>
                <a:ext uri="{FF2B5EF4-FFF2-40B4-BE49-F238E27FC236}">
                  <a16:creationId xmlns:a16="http://schemas.microsoft.com/office/drawing/2014/main" id="{C89A2526-E2F8-48BC-BA64-406B768A2ED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2651" y="3449638"/>
              <a:ext cx="100013" cy="55563"/>
            </a:xfrm>
            <a:custGeom>
              <a:avLst/>
              <a:gdLst>
                <a:gd name="T0" fmla="*/ 0 w 63"/>
                <a:gd name="T1" fmla="*/ 11 h 35"/>
                <a:gd name="T2" fmla="*/ 63 w 63"/>
                <a:gd name="T3" fmla="*/ 35 h 35"/>
                <a:gd name="T4" fmla="*/ 63 w 63"/>
                <a:gd name="T5" fmla="*/ 24 h 35"/>
                <a:gd name="T6" fmla="*/ 0 w 63"/>
                <a:gd name="T7" fmla="*/ 0 h 35"/>
                <a:gd name="T8" fmla="*/ 0 w 63"/>
                <a:gd name="T9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35">
                  <a:moveTo>
                    <a:pt x="0" y="11"/>
                  </a:moveTo>
                  <a:lnTo>
                    <a:pt x="63" y="35"/>
                  </a:lnTo>
                  <a:lnTo>
                    <a:pt x="63" y="24"/>
                  </a:lnTo>
                  <a:lnTo>
                    <a:pt x="0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20">
              <a:extLst>
                <a:ext uri="{FF2B5EF4-FFF2-40B4-BE49-F238E27FC236}">
                  <a16:creationId xmlns:a16="http://schemas.microsoft.com/office/drawing/2014/main" id="{B714A8FC-257A-4635-AE9D-98C9FD2C55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9338" y="3317876"/>
              <a:ext cx="100013" cy="55563"/>
            </a:xfrm>
            <a:custGeom>
              <a:avLst/>
              <a:gdLst>
                <a:gd name="T0" fmla="*/ 63 w 63"/>
                <a:gd name="T1" fmla="*/ 0 h 35"/>
                <a:gd name="T2" fmla="*/ 0 w 63"/>
                <a:gd name="T3" fmla="*/ 24 h 35"/>
                <a:gd name="T4" fmla="*/ 0 w 63"/>
                <a:gd name="T5" fmla="*/ 35 h 35"/>
                <a:gd name="T6" fmla="*/ 63 w 63"/>
                <a:gd name="T7" fmla="*/ 11 h 35"/>
                <a:gd name="T8" fmla="*/ 63 w 6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35">
                  <a:moveTo>
                    <a:pt x="63" y="0"/>
                  </a:moveTo>
                  <a:lnTo>
                    <a:pt x="0" y="24"/>
                  </a:lnTo>
                  <a:lnTo>
                    <a:pt x="0" y="35"/>
                  </a:lnTo>
                  <a:lnTo>
                    <a:pt x="63" y="11"/>
                  </a:lnTo>
                  <a:lnTo>
                    <a:pt x="6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21">
              <a:extLst>
                <a:ext uri="{FF2B5EF4-FFF2-40B4-BE49-F238E27FC236}">
                  <a16:creationId xmlns:a16="http://schemas.microsoft.com/office/drawing/2014/main" id="{7F8F7E90-9FC1-4D05-B2BD-A9496E9D168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9338" y="3384551"/>
              <a:ext cx="100013" cy="55563"/>
            </a:xfrm>
            <a:custGeom>
              <a:avLst/>
              <a:gdLst>
                <a:gd name="T0" fmla="*/ 63 w 63"/>
                <a:gd name="T1" fmla="*/ 0 h 35"/>
                <a:gd name="T2" fmla="*/ 0 w 63"/>
                <a:gd name="T3" fmla="*/ 24 h 35"/>
                <a:gd name="T4" fmla="*/ 0 w 63"/>
                <a:gd name="T5" fmla="*/ 35 h 35"/>
                <a:gd name="T6" fmla="*/ 63 w 63"/>
                <a:gd name="T7" fmla="*/ 11 h 35"/>
                <a:gd name="T8" fmla="*/ 63 w 6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35">
                  <a:moveTo>
                    <a:pt x="63" y="0"/>
                  </a:moveTo>
                  <a:lnTo>
                    <a:pt x="0" y="24"/>
                  </a:lnTo>
                  <a:lnTo>
                    <a:pt x="0" y="35"/>
                  </a:lnTo>
                  <a:lnTo>
                    <a:pt x="63" y="11"/>
                  </a:lnTo>
                  <a:lnTo>
                    <a:pt x="6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22">
              <a:extLst>
                <a:ext uri="{FF2B5EF4-FFF2-40B4-BE49-F238E27FC236}">
                  <a16:creationId xmlns:a16="http://schemas.microsoft.com/office/drawing/2014/main" id="{7411593F-973D-4019-B743-9228604DE2F3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9338" y="3449638"/>
              <a:ext cx="100013" cy="55563"/>
            </a:xfrm>
            <a:custGeom>
              <a:avLst/>
              <a:gdLst>
                <a:gd name="T0" fmla="*/ 63 w 63"/>
                <a:gd name="T1" fmla="*/ 0 h 35"/>
                <a:gd name="T2" fmla="*/ 0 w 63"/>
                <a:gd name="T3" fmla="*/ 24 h 35"/>
                <a:gd name="T4" fmla="*/ 0 w 63"/>
                <a:gd name="T5" fmla="*/ 35 h 35"/>
                <a:gd name="T6" fmla="*/ 63 w 63"/>
                <a:gd name="T7" fmla="*/ 11 h 35"/>
                <a:gd name="T8" fmla="*/ 63 w 6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35">
                  <a:moveTo>
                    <a:pt x="63" y="0"/>
                  </a:moveTo>
                  <a:lnTo>
                    <a:pt x="0" y="24"/>
                  </a:lnTo>
                  <a:lnTo>
                    <a:pt x="0" y="35"/>
                  </a:lnTo>
                  <a:lnTo>
                    <a:pt x="63" y="11"/>
                  </a:lnTo>
                  <a:lnTo>
                    <a:pt x="6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9" name="Groupe 28">
            <a:extLst>
              <a:ext uri="{FF2B5EF4-FFF2-40B4-BE49-F238E27FC236}">
                <a16:creationId xmlns:a16="http://schemas.microsoft.com/office/drawing/2014/main" id="{5A5838C3-3040-4D07-8B6B-04936EDF9B50}"/>
              </a:ext>
            </a:extLst>
          </p:cNvPr>
          <p:cNvGrpSpPr>
            <a:grpSpLocks noChangeAspect="1"/>
          </p:cNvGrpSpPr>
          <p:nvPr/>
        </p:nvGrpSpPr>
        <p:grpSpPr>
          <a:xfrm>
            <a:off x="4416188" y="1273759"/>
            <a:ext cx="596177" cy="720000"/>
            <a:chOff x="5889625" y="3179763"/>
            <a:chExt cx="412750" cy="498476"/>
          </a:xfrm>
          <a:solidFill>
            <a:schemeClr val="accent5"/>
          </a:solidFill>
        </p:grpSpPr>
        <p:sp>
          <p:nvSpPr>
            <p:cNvPr id="30" name="Rectangle 38">
              <a:extLst>
                <a:ext uri="{FF2B5EF4-FFF2-40B4-BE49-F238E27FC236}">
                  <a16:creationId xmlns:a16="http://schemas.microsoft.com/office/drawing/2014/main" id="{C9B007CA-43C6-4D16-8C70-82B51CB0CC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89625" y="3660776"/>
              <a:ext cx="406400" cy="17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9">
              <a:extLst>
                <a:ext uri="{FF2B5EF4-FFF2-40B4-BE49-F238E27FC236}">
                  <a16:creationId xmlns:a16="http://schemas.microsoft.com/office/drawing/2014/main" id="{5D08283B-EB7C-4320-9AD2-73C3F2F2B14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67413" y="3367088"/>
              <a:ext cx="249238" cy="258763"/>
            </a:xfrm>
            <a:custGeom>
              <a:avLst/>
              <a:gdLst>
                <a:gd name="T0" fmla="*/ 68 w 70"/>
                <a:gd name="T1" fmla="*/ 0 h 75"/>
                <a:gd name="T2" fmla="*/ 2 w 70"/>
                <a:gd name="T3" fmla="*/ 0 h 75"/>
                <a:gd name="T4" fmla="*/ 0 w 70"/>
                <a:gd name="T5" fmla="*/ 2 h 75"/>
                <a:gd name="T6" fmla="*/ 0 w 70"/>
                <a:gd name="T7" fmla="*/ 64 h 75"/>
                <a:gd name="T8" fmla="*/ 11 w 70"/>
                <a:gd name="T9" fmla="*/ 75 h 75"/>
                <a:gd name="T10" fmla="*/ 59 w 70"/>
                <a:gd name="T11" fmla="*/ 75 h 75"/>
                <a:gd name="T12" fmla="*/ 70 w 70"/>
                <a:gd name="T13" fmla="*/ 64 h 75"/>
                <a:gd name="T14" fmla="*/ 70 w 70"/>
                <a:gd name="T15" fmla="*/ 2 h 75"/>
                <a:gd name="T16" fmla="*/ 68 w 70"/>
                <a:gd name="T17" fmla="*/ 0 h 75"/>
                <a:gd name="T18" fmla="*/ 4 w 70"/>
                <a:gd name="T19" fmla="*/ 5 h 75"/>
                <a:gd name="T20" fmla="*/ 66 w 70"/>
                <a:gd name="T21" fmla="*/ 5 h 75"/>
                <a:gd name="T22" fmla="*/ 66 w 70"/>
                <a:gd name="T23" fmla="*/ 57 h 75"/>
                <a:gd name="T24" fmla="*/ 4 w 70"/>
                <a:gd name="T25" fmla="*/ 57 h 75"/>
                <a:gd name="T26" fmla="*/ 4 w 70"/>
                <a:gd name="T27" fmla="*/ 5 h 75"/>
                <a:gd name="T28" fmla="*/ 66 w 70"/>
                <a:gd name="T29" fmla="*/ 64 h 75"/>
                <a:gd name="T30" fmla="*/ 59 w 70"/>
                <a:gd name="T31" fmla="*/ 71 h 75"/>
                <a:gd name="T32" fmla="*/ 11 w 70"/>
                <a:gd name="T33" fmla="*/ 71 h 75"/>
                <a:gd name="T34" fmla="*/ 4 w 70"/>
                <a:gd name="T35" fmla="*/ 64 h 75"/>
                <a:gd name="T36" fmla="*/ 4 w 70"/>
                <a:gd name="T37" fmla="*/ 61 h 75"/>
                <a:gd name="T38" fmla="*/ 66 w 70"/>
                <a:gd name="T39" fmla="*/ 61 h 75"/>
                <a:gd name="T40" fmla="*/ 66 w 70"/>
                <a:gd name="T41" fmla="*/ 6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0" h="75">
                  <a:moveTo>
                    <a:pt x="6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70"/>
                    <a:pt x="5" y="75"/>
                    <a:pt x="11" y="75"/>
                  </a:cubicBezTo>
                  <a:cubicBezTo>
                    <a:pt x="59" y="75"/>
                    <a:pt x="59" y="75"/>
                    <a:pt x="59" y="75"/>
                  </a:cubicBezTo>
                  <a:cubicBezTo>
                    <a:pt x="65" y="75"/>
                    <a:pt x="70" y="70"/>
                    <a:pt x="70" y="64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0" y="1"/>
                    <a:pt x="69" y="0"/>
                    <a:pt x="68" y="0"/>
                  </a:cubicBezTo>
                  <a:close/>
                  <a:moveTo>
                    <a:pt x="4" y="5"/>
                  </a:moveTo>
                  <a:cubicBezTo>
                    <a:pt x="66" y="5"/>
                    <a:pt x="66" y="5"/>
                    <a:pt x="66" y="5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4" y="57"/>
                    <a:pt x="4" y="57"/>
                    <a:pt x="4" y="57"/>
                  </a:cubicBezTo>
                  <a:lnTo>
                    <a:pt x="4" y="5"/>
                  </a:lnTo>
                  <a:close/>
                  <a:moveTo>
                    <a:pt x="66" y="64"/>
                  </a:moveTo>
                  <a:cubicBezTo>
                    <a:pt x="66" y="68"/>
                    <a:pt x="63" y="71"/>
                    <a:pt x="59" y="71"/>
                  </a:cubicBezTo>
                  <a:cubicBezTo>
                    <a:pt x="11" y="71"/>
                    <a:pt x="11" y="71"/>
                    <a:pt x="11" y="71"/>
                  </a:cubicBezTo>
                  <a:cubicBezTo>
                    <a:pt x="8" y="71"/>
                    <a:pt x="4" y="68"/>
                    <a:pt x="4" y="64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66" y="61"/>
                    <a:pt x="66" y="61"/>
                    <a:pt x="66" y="61"/>
                  </a:cubicBezTo>
                  <a:lnTo>
                    <a:pt x="66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40">
              <a:extLst>
                <a:ext uri="{FF2B5EF4-FFF2-40B4-BE49-F238E27FC236}">
                  <a16:creationId xmlns:a16="http://schemas.microsoft.com/office/drawing/2014/main" id="{37C33AD4-5590-4FE7-AA2D-15097C5D1883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5225" y="3414713"/>
              <a:ext cx="57150" cy="114300"/>
            </a:xfrm>
            <a:custGeom>
              <a:avLst/>
              <a:gdLst>
                <a:gd name="T0" fmla="*/ 16 w 16"/>
                <a:gd name="T1" fmla="*/ 17 h 33"/>
                <a:gd name="T2" fmla="*/ 0 w 16"/>
                <a:gd name="T3" fmla="*/ 0 h 33"/>
                <a:gd name="T4" fmla="*/ 0 w 16"/>
                <a:gd name="T5" fmla="*/ 5 h 33"/>
                <a:gd name="T6" fmla="*/ 11 w 16"/>
                <a:gd name="T7" fmla="*/ 17 h 33"/>
                <a:gd name="T8" fmla="*/ 0 w 16"/>
                <a:gd name="T9" fmla="*/ 28 h 33"/>
                <a:gd name="T10" fmla="*/ 0 w 16"/>
                <a:gd name="T11" fmla="*/ 33 h 33"/>
                <a:gd name="T12" fmla="*/ 16 w 16"/>
                <a:gd name="T13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33">
                  <a:moveTo>
                    <a:pt x="16" y="17"/>
                  </a:moveTo>
                  <a:cubicBezTo>
                    <a:pt x="16" y="7"/>
                    <a:pt x="9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6" y="5"/>
                    <a:pt x="11" y="10"/>
                    <a:pt x="11" y="17"/>
                  </a:cubicBezTo>
                  <a:cubicBezTo>
                    <a:pt x="11" y="23"/>
                    <a:pt x="6" y="28"/>
                    <a:pt x="0" y="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9" y="33"/>
                    <a:pt x="16" y="26"/>
                    <a:pt x="1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41">
              <a:extLst>
                <a:ext uri="{FF2B5EF4-FFF2-40B4-BE49-F238E27FC236}">
                  <a16:creationId xmlns:a16="http://schemas.microsoft.com/office/drawing/2014/main" id="{65B7143B-3723-440C-BE73-2D173D19E8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9175" y="3211513"/>
              <a:ext cx="53975" cy="131763"/>
            </a:xfrm>
            <a:custGeom>
              <a:avLst/>
              <a:gdLst>
                <a:gd name="T0" fmla="*/ 10 w 15"/>
                <a:gd name="T1" fmla="*/ 20 h 38"/>
                <a:gd name="T2" fmla="*/ 10 w 15"/>
                <a:gd name="T3" fmla="*/ 0 h 38"/>
                <a:gd name="T4" fmla="*/ 5 w 15"/>
                <a:gd name="T5" fmla="*/ 0 h 38"/>
                <a:gd name="T6" fmla="*/ 5 w 15"/>
                <a:gd name="T7" fmla="*/ 1 h 38"/>
                <a:gd name="T8" fmla="*/ 5 w 15"/>
                <a:gd name="T9" fmla="*/ 18 h 38"/>
                <a:gd name="T10" fmla="*/ 5 w 15"/>
                <a:gd name="T11" fmla="*/ 38 h 38"/>
                <a:gd name="T12" fmla="*/ 10 w 15"/>
                <a:gd name="T13" fmla="*/ 38 h 38"/>
                <a:gd name="T14" fmla="*/ 10 w 15"/>
                <a:gd name="T15" fmla="*/ 37 h 38"/>
                <a:gd name="T16" fmla="*/ 10 w 15"/>
                <a:gd name="T17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38">
                  <a:moveTo>
                    <a:pt x="10" y="20"/>
                  </a:moveTo>
                  <a:cubicBezTo>
                    <a:pt x="12" y="15"/>
                    <a:pt x="15" y="10"/>
                    <a:pt x="1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10" y="9"/>
                    <a:pt x="8" y="13"/>
                    <a:pt x="5" y="18"/>
                  </a:cubicBezTo>
                  <a:cubicBezTo>
                    <a:pt x="3" y="23"/>
                    <a:pt x="0" y="28"/>
                    <a:pt x="5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5" y="28"/>
                    <a:pt x="7" y="24"/>
                    <a:pt x="1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42">
              <a:extLst>
                <a:ext uri="{FF2B5EF4-FFF2-40B4-BE49-F238E27FC236}">
                  <a16:creationId xmlns:a16="http://schemas.microsoft.com/office/drawing/2014/main" id="{6B1EF15B-4228-40E5-894F-FF802F56BF6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35675" y="3179763"/>
              <a:ext cx="49213" cy="128588"/>
            </a:xfrm>
            <a:custGeom>
              <a:avLst/>
              <a:gdLst>
                <a:gd name="T0" fmla="*/ 9 w 14"/>
                <a:gd name="T1" fmla="*/ 19 h 37"/>
                <a:gd name="T2" fmla="*/ 9 w 14"/>
                <a:gd name="T3" fmla="*/ 0 h 37"/>
                <a:gd name="T4" fmla="*/ 4 w 14"/>
                <a:gd name="T5" fmla="*/ 0 h 37"/>
                <a:gd name="T6" fmla="*/ 5 w 14"/>
                <a:gd name="T7" fmla="*/ 1 h 37"/>
                <a:gd name="T8" fmla="*/ 5 w 14"/>
                <a:gd name="T9" fmla="*/ 17 h 37"/>
                <a:gd name="T10" fmla="*/ 4 w 14"/>
                <a:gd name="T11" fmla="*/ 37 h 37"/>
                <a:gd name="T12" fmla="*/ 9 w 14"/>
                <a:gd name="T13" fmla="*/ 37 h 37"/>
                <a:gd name="T14" fmla="*/ 9 w 14"/>
                <a:gd name="T15" fmla="*/ 36 h 37"/>
                <a:gd name="T16" fmla="*/ 9 w 14"/>
                <a:gd name="T17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37">
                  <a:moveTo>
                    <a:pt x="9" y="19"/>
                  </a:moveTo>
                  <a:cubicBezTo>
                    <a:pt x="11" y="15"/>
                    <a:pt x="14" y="9"/>
                    <a:pt x="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9" y="9"/>
                    <a:pt x="7" y="13"/>
                    <a:pt x="5" y="17"/>
                  </a:cubicBezTo>
                  <a:cubicBezTo>
                    <a:pt x="2" y="22"/>
                    <a:pt x="0" y="28"/>
                    <a:pt x="4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5" y="28"/>
                    <a:pt x="6" y="24"/>
                    <a:pt x="9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5" name="Groupe 34">
            <a:extLst>
              <a:ext uri="{FF2B5EF4-FFF2-40B4-BE49-F238E27FC236}">
                <a16:creationId xmlns:a16="http://schemas.microsoft.com/office/drawing/2014/main" id="{652FAD03-8722-4331-81A9-2F6AE62672C3}"/>
              </a:ext>
            </a:extLst>
          </p:cNvPr>
          <p:cNvGrpSpPr>
            <a:grpSpLocks noChangeAspect="1"/>
          </p:cNvGrpSpPr>
          <p:nvPr/>
        </p:nvGrpSpPr>
        <p:grpSpPr>
          <a:xfrm>
            <a:off x="5524662" y="1273759"/>
            <a:ext cx="827757" cy="720000"/>
            <a:chOff x="5827713" y="3195638"/>
            <a:chExt cx="536576" cy="466725"/>
          </a:xfrm>
          <a:solidFill>
            <a:schemeClr val="accent5"/>
          </a:solidFill>
        </p:grpSpPr>
        <p:sp>
          <p:nvSpPr>
            <p:cNvPr id="36" name="Freeform 46">
              <a:extLst>
                <a:ext uri="{FF2B5EF4-FFF2-40B4-BE49-F238E27FC236}">
                  <a16:creationId xmlns:a16="http://schemas.microsoft.com/office/drawing/2014/main" id="{2DF5B9E9-7E13-4CCF-8210-B3FE7C032B3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62651" y="3375026"/>
              <a:ext cx="284163" cy="276225"/>
            </a:xfrm>
            <a:custGeom>
              <a:avLst/>
              <a:gdLst>
                <a:gd name="T0" fmla="*/ 40 w 80"/>
                <a:gd name="T1" fmla="*/ 0 h 80"/>
                <a:gd name="T2" fmla="*/ 0 w 80"/>
                <a:gd name="T3" fmla="*/ 40 h 80"/>
                <a:gd name="T4" fmla="*/ 40 w 80"/>
                <a:gd name="T5" fmla="*/ 80 h 80"/>
                <a:gd name="T6" fmla="*/ 80 w 80"/>
                <a:gd name="T7" fmla="*/ 40 h 80"/>
                <a:gd name="T8" fmla="*/ 40 w 80"/>
                <a:gd name="T9" fmla="*/ 0 h 80"/>
                <a:gd name="T10" fmla="*/ 40 w 80"/>
                <a:gd name="T11" fmla="*/ 75 h 80"/>
                <a:gd name="T12" fmla="*/ 4 w 80"/>
                <a:gd name="T13" fmla="*/ 40 h 80"/>
                <a:gd name="T14" fmla="*/ 40 w 80"/>
                <a:gd name="T15" fmla="*/ 5 h 80"/>
                <a:gd name="T16" fmla="*/ 75 w 80"/>
                <a:gd name="T17" fmla="*/ 40 h 80"/>
                <a:gd name="T18" fmla="*/ 40 w 80"/>
                <a:gd name="T19" fmla="*/ 7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" h="80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80"/>
                    <a:pt x="40" y="80"/>
                  </a:cubicBezTo>
                  <a:cubicBezTo>
                    <a:pt x="62" y="80"/>
                    <a:pt x="80" y="62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40" y="75"/>
                  </a:moveTo>
                  <a:cubicBezTo>
                    <a:pt x="20" y="75"/>
                    <a:pt x="4" y="60"/>
                    <a:pt x="4" y="40"/>
                  </a:cubicBezTo>
                  <a:cubicBezTo>
                    <a:pt x="4" y="20"/>
                    <a:pt x="20" y="5"/>
                    <a:pt x="40" y="5"/>
                  </a:cubicBezTo>
                  <a:cubicBezTo>
                    <a:pt x="60" y="5"/>
                    <a:pt x="75" y="20"/>
                    <a:pt x="75" y="40"/>
                  </a:cubicBezTo>
                  <a:cubicBezTo>
                    <a:pt x="75" y="60"/>
                    <a:pt x="60" y="75"/>
                    <a:pt x="40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47">
              <a:extLst>
                <a:ext uri="{FF2B5EF4-FFF2-40B4-BE49-F238E27FC236}">
                  <a16:creationId xmlns:a16="http://schemas.microsoft.com/office/drawing/2014/main" id="{93DF7C2D-62DC-4105-BBA9-AA97C18F1D21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1863" y="3424238"/>
              <a:ext cx="93663" cy="88900"/>
            </a:xfrm>
            <a:custGeom>
              <a:avLst/>
              <a:gdLst>
                <a:gd name="T0" fmla="*/ 26 w 26"/>
                <a:gd name="T1" fmla="*/ 0 h 26"/>
                <a:gd name="T2" fmla="*/ 0 w 26"/>
                <a:gd name="T3" fmla="*/ 26 h 26"/>
                <a:gd name="T4" fmla="*/ 5 w 26"/>
                <a:gd name="T5" fmla="*/ 26 h 26"/>
                <a:gd name="T6" fmla="*/ 26 w 26"/>
                <a:gd name="T7" fmla="*/ 5 h 26"/>
                <a:gd name="T8" fmla="*/ 26 w 26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6">
                  <a:moveTo>
                    <a:pt x="26" y="0"/>
                  </a:moveTo>
                  <a:cubicBezTo>
                    <a:pt x="12" y="0"/>
                    <a:pt x="0" y="12"/>
                    <a:pt x="0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14"/>
                    <a:pt x="14" y="5"/>
                    <a:pt x="26" y="5"/>
                  </a:cubicBez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48">
              <a:extLst>
                <a:ext uri="{FF2B5EF4-FFF2-40B4-BE49-F238E27FC236}">
                  <a16:creationId xmlns:a16="http://schemas.microsoft.com/office/drawing/2014/main" id="{EDB5B033-6A37-4424-9179-8879BCA6E30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5526" y="3513138"/>
              <a:ext cx="92075" cy="90488"/>
            </a:xfrm>
            <a:custGeom>
              <a:avLst/>
              <a:gdLst>
                <a:gd name="T0" fmla="*/ 0 w 26"/>
                <a:gd name="T1" fmla="*/ 21 h 26"/>
                <a:gd name="T2" fmla="*/ 0 w 26"/>
                <a:gd name="T3" fmla="*/ 26 h 26"/>
                <a:gd name="T4" fmla="*/ 26 w 26"/>
                <a:gd name="T5" fmla="*/ 0 h 26"/>
                <a:gd name="T6" fmla="*/ 21 w 26"/>
                <a:gd name="T7" fmla="*/ 0 h 26"/>
                <a:gd name="T8" fmla="*/ 0 w 26"/>
                <a:gd name="T9" fmla="*/ 2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6">
                  <a:moveTo>
                    <a:pt x="0" y="21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14" y="26"/>
                    <a:pt x="26" y="14"/>
                    <a:pt x="26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12"/>
                    <a:pt x="12" y="21"/>
                    <a:pt x="0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49">
              <a:extLst>
                <a:ext uri="{FF2B5EF4-FFF2-40B4-BE49-F238E27FC236}">
                  <a16:creationId xmlns:a16="http://schemas.microsoft.com/office/drawing/2014/main" id="{B8A72B40-465B-4759-97BD-E43E5762CB8E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9151" y="3201988"/>
              <a:ext cx="46038" cy="204788"/>
            </a:xfrm>
            <a:custGeom>
              <a:avLst/>
              <a:gdLst>
                <a:gd name="T0" fmla="*/ 8 w 13"/>
                <a:gd name="T1" fmla="*/ 47 h 59"/>
                <a:gd name="T2" fmla="*/ 0 w 13"/>
                <a:gd name="T3" fmla="*/ 55 h 59"/>
                <a:gd name="T4" fmla="*/ 3 w 13"/>
                <a:gd name="T5" fmla="*/ 59 h 59"/>
                <a:gd name="T6" fmla="*/ 12 w 13"/>
                <a:gd name="T7" fmla="*/ 49 h 59"/>
                <a:gd name="T8" fmla="*/ 13 w 13"/>
                <a:gd name="T9" fmla="*/ 47 h 59"/>
                <a:gd name="T10" fmla="*/ 13 w 13"/>
                <a:gd name="T11" fmla="*/ 0 h 59"/>
                <a:gd name="T12" fmla="*/ 8 w 13"/>
                <a:gd name="T13" fmla="*/ 0 h 59"/>
                <a:gd name="T14" fmla="*/ 8 w 13"/>
                <a:gd name="T15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59">
                  <a:moveTo>
                    <a:pt x="8" y="47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3" y="49"/>
                    <a:pt x="13" y="48"/>
                    <a:pt x="13" y="47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8" y="0"/>
                    <a:pt x="8" y="0"/>
                    <a:pt x="8" y="0"/>
                  </a:cubicBezTo>
                  <a:lnTo>
                    <a:pt x="8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50">
              <a:extLst>
                <a:ext uri="{FF2B5EF4-FFF2-40B4-BE49-F238E27FC236}">
                  <a16:creationId xmlns:a16="http://schemas.microsoft.com/office/drawing/2014/main" id="{1946CCC1-4DD9-4A3B-A83B-09467A9D574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7713" y="3201988"/>
              <a:ext cx="49213" cy="460375"/>
            </a:xfrm>
            <a:custGeom>
              <a:avLst/>
              <a:gdLst>
                <a:gd name="T0" fmla="*/ 5 w 14"/>
                <a:gd name="T1" fmla="*/ 47 h 133"/>
                <a:gd name="T2" fmla="*/ 5 w 14"/>
                <a:gd name="T3" fmla="*/ 0 h 133"/>
                <a:gd name="T4" fmla="*/ 0 w 14"/>
                <a:gd name="T5" fmla="*/ 0 h 133"/>
                <a:gd name="T6" fmla="*/ 0 w 14"/>
                <a:gd name="T7" fmla="*/ 47 h 133"/>
                <a:gd name="T8" fmla="*/ 1 w 14"/>
                <a:gd name="T9" fmla="*/ 49 h 133"/>
                <a:gd name="T10" fmla="*/ 9 w 14"/>
                <a:gd name="T11" fmla="*/ 58 h 133"/>
                <a:gd name="T12" fmla="*/ 9 w 14"/>
                <a:gd name="T13" fmla="*/ 133 h 133"/>
                <a:gd name="T14" fmla="*/ 14 w 14"/>
                <a:gd name="T15" fmla="*/ 133 h 133"/>
                <a:gd name="T16" fmla="*/ 14 w 14"/>
                <a:gd name="T17" fmla="*/ 57 h 133"/>
                <a:gd name="T18" fmla="*/ 13 w 14"/>
                <a:gd name="T19" fmla="*/ 55 h 133"/>
                <a:gd name="T20" fmla="*/ 5 w 14"/>
                <a:gd name="T21" fmla="*/ 47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133">
                  <a:moveTo>
                    <a:pt x="5" y="47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0" y="49"/>
                    <a:pt x="1" y="49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133"/>
                    <a:pt x="9" y="133"/>
                    <a:pt x="9" y="133"/>
                  </a:cubicBezTo>
                  <a:cubicBezTo>
                    <a:pt x="14" y="133"/>
                    <a:pt x="14" y="133"/>
                    <a:pt x="14" y="133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4" y="56"/>
                    <a:pt x="14" y="56"/>
                    <a:pt x="13" y="55"/>
                  </a:cubicBezTo>
                  <a:lnTo>
                    <a:pt x="5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Rectangle 51">
              <a:extLst>
                <a:ext uri="{FF2B5EF4-FFF2-40B4-BE49-F238E27FC236}">
                  <a16:creationId xmlns:a16="http://schemas.microsoft.com/office/drawing/2014/main" id="{FCFD9F8E-01D4-4FD8-81A0-B658C4A623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5976" y="3201988"/>
              <a:ext cx="17463" cy="1317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Rectangle 52">
              <a:extLst>
                <a:ext uri="{FF2B5EF4-FFF2-40B4-BE49-F238E27FC236}">
                  <a16:creationId xmlns:a16="http://schemas.microsoft.com/office/drawing/2014/main" id="{73126B12-6E3C-48BE-B20E-2A1D687B8F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9463" y="3201988"/>
              <a:ext cx="17463" cy="1317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53">
              <a:extLst>
                <a:ext uri="{FF2B5EF4-FFF2-40B4-BE49-F238E27FC236}">
                  <a16:creationId xmlns:a16="http://schemas.microsoft.com/office/drawing/2014/main" id="{7F8BC50C-18EC-476B-9824-3DAE5D2C634B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3326" y="3195638"/>
              <a:ext cx="80963" cy="466725"/>
            </a:xfrm>
            <a:custGeom>
              <a:avLst/>
              <a:gdLst>
                <a:gd name="T0" fmla="*/ 21 w 23"/>
                <a:gd name="T1" fmla="*/ 0 h 135"/>
                <a:gd name="T2" fmla="*/ 16 w 23"/>
                <a:gd name="T3" fmla="*/ 0 h 135"/>
                <a:gd name="T4" fmla="*/ 0 w 23"/>
                <a:gd name="T5" fmla="*/ 16 h 135"/>
                <a:gd name="T6" fmla="*/ 0 w 23"/>
                <a:gd name="T7" fmla="*/ 68 h 135"/>
                <a:gd name="T8" fmla="*/ 2 w 23"/>
                <a:gd name="T9" fmla="*/ 71 h 135"/>
                <a:gd name="T10" fmla="*/ 11 w 23"/>
                <a:gd name="T11" fmla="*/ 71 h 135"/>
                <a:gd name="T12" fmla="*/ 11 w 23"/>
                <a:gd name="T13" fmla="*/ 66 h 135"/>
                <a:gd name="T14" fmla="*/ 4 w 23"/>
                <a:gd name="T15" fmla="*/ 66 h 135"/>
                <a:gd name="T16" fmla="*/ 4 w 23"/>
                <a:gd name="T17" fmla="*/ 16 h 135"/>
                <a:gd name="T18" fmla="*/ 16 w 23"/>
                <a:gd name="T19" fmla="*/ 5 h 135"/>
                <a:gd name="T20" fmla="*/ 18 w 23"/>
                <a:gd name="T21" fmla="*/ 5 h 135"/>
                <a:gd name="T22" fmla="*/ 18 w 23"/>
                <a:gd name="T23" fmla="*/ 135 h 135"/>
                <a:gd name="T24" fmla="*/ 23 w 23"/>
                <a:gd name="T25" fmla="*/ 135 h 135"/>
                <a:gd name="T26" fmla="*/ 23 w 23"/>
                <a:gd name="T27" fmla="*/ 2 h 135"/>
                <a:gd name="T28" fmla="*/ 21 w 23"/>
                <a:gd name="T2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" h="135">
                  <a:moveTo>
                    <a:pt x="21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70"/>
                    <a:pt x="1" y="71"/>
                    <a:pt x="2" y="71"/>
                  </a:cubicBezTo>
                  <a:cubicBezTo>
                    <a:pt x="11" y="71"/>
                    <a:pt x="11" y="71"/>
                    <a:pt x="11" y="71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0"/>
                    <a:pt x="10" y="5"/>
                    <a:pt x="16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135"/>
                    <a:pt x="18" y="135"/>
                    <a:pt x="18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4" name="Groupe 43">
            <a:extLst>
              <a:ext uri="{FF2B5EF4-FFF2-40B4-BE49-F238E27FC236}">
                <a16:creationId xmlns:a16="http://schemas.microsoft.com/office/drawing/2014/main" id="{C4B83ACD-7C97-4250-B68F-B3C2CB66EEFF}"/>
              </a:ext>
            </a:extLst>
          </p:cNvPr>
          <p:cNvGrpSpPr/>
          <p:nvPr/>
        </p:nvGrpSpPr>
        <p:grpSpPr>
          <a:xfrm>
            <a:off x="290494" y="5690106"/>
            <a:ext cx="1014041" cy="990040"/>
            <a:chOff x="5827713" y="3167063"/>
            <a:chExt cx="536575" cy="523875"/>
          </a:xfrm>
          <a:solidFill>
            <a:schemeClr val="accent2"/>
          </a:solidFill>
        </p:grpSpPr>
        <p:sp>
          <p:nvSpPr>
            <p:cNvPr id="45" name="Freeform 57">
              <a:extLst>
                <a:ext uri="{FF2B5EF4-FFF2-40B4-BE49-F238E27FC236}">
                  <a16:creationId xmlns:a16="http://schemas.microsoft.com/office/drawing/2014/main" id="{8EF6EA4D-CA12-4284-AE20-2402E19204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7713" y="3167063"/>
              <a:ext cx="536575" cy="523875"/>
            </a:xfrm>
            <a:custGeom>
              <a:avLst/>
              <a:gdLst>
                <a:gd name="T0" fmla="*/ 175 w 338"/>
                <a:gd name="T1" fmla="*/ 162 h 330"/>
                <a:gd name="T2" fmla="*/ 175 w 338"/>
                <a:gd name="T3" fmla="*/ 0 h 330"/>
                <a:gd name="T4" fmla="*/ 163 w 338"/>
                <a:gd name="T5" fmla="*/ 0 h 330"/>
                <a:gd name="T6" fmla="*/ 163 w 338"/>
                <a:gd name="T7" fmla="*/ 162 h 330"/>
                <a:gd name="T8" fmla="*/ 0 w 338"/>
                <a:gd name="T9" fmla="*/ 162 h 330"/>
                <a:gd name="T10" fmla="*/ 0 w 338"/>
                <a:gd name="T11" fmla="*/ 170 h 330"/>
                <a:gd name="T12" fmla="*/ 163 w 338"/>
                <a:gd name="T13" fmla="*/ 170 h 330"/>
                <a:gd name="T14" fmla="*/ 163 w 338"/>
                <a:gd name="T15" fmla="*/ 330 h 330"/>
                <a:gd name="T16" fmla="*/ 175 w 338"/>
                <a:gd name="T17" fmla="*/ 330 h 330"/>
                <a:gd name="T18" fmla="*/ 175 w 338"/>
                <a:gd name="T19" fmla="*/ 170 h 330"/>
                <a:gd name="T20" fmla="*/ 338 w 338"/>
                <a:gd name="T21" fmla="*/ 170 h 330"/>
                <a:gd name="T22" fmla="*/ 338 w 338"/>
                <a:gd name="T23" fmla="*/ 162 h 330"/>
                <a:gd name="T24" fmla="*/ 175 w 338"/>
                <a:gd name="T25" fmla="*/ 162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8" h="330">
                  <a:moveTo>
                    <a:pt x="175" y="162"/>
                  </a:moveTo>
                  <a:lnTo>
                    <a:pt x="175" y="0"/>
                  </a:lnTo>
                  <a:lnTo>
                    <a:pt x="163" y="0"/>
                  </a:lnTo>
                  <a:lnTo>
                    <a:pt x="163" y="162"/>
                  </a:lnTo>
                  <a:lnTo>
                    <a:pt x="0" y="162"/>
                  </a:lnTo>
                  <a:lnTo>
                    <a:pt x="0" y="170"/>
                  </a:lnTo>
                  <a:lnTo>
                    <a:pt x="163" y="170"/>
                  </a:lnTo>
                  <a:lnTo>
                    <a:pt x="163" y="330"/>
                  </a:lnTo>
                  <a:lnTo>
                    <a:pt x="175" y="330"/>
                  </a:lnTo>
                  <a:lnTo>
                    <a:pt x="175" y="170"/>
                  </a:lnTo>
                  <a:lnTo>
                    <a:pt x="338" y="170"/>
                  </a:lnTo>
                  <a:lnTo>
                    <a:pt x="338" y="162"/>
                  </a:lnTo>
                  <a:lnTo>
                    <a:pt x="175" y="1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Rectangle 58">
              <a:extLst>
                <a:ext uri="{FF2B5EF4-FFF2-40B4-BE49-F238E27FC236}">
                  <a16:creationId xmlns:a16="http://schemas.microsoft.com/office/drawing/2014/main" id="{1179D9BB-6035-401F-9452-C70B8B71D8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03951" y="3281363"/>
              <a:ext cx="17463" cy="114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59">
              <a:extLst>
                <a:ext uri="{FF2B5EF4-FFF2-40B4-BE49-F238E27FC236}">
                  <a16:creationId xmlns:a16="http://schemas.microsoft.com/office/drawing/2014/main" id="{D80FE0E9-6EC5-40A1-9209-3995BABB4C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03951" y="3167063"/>
              <a:ext cx="50800" cy="49213"/>
            </a:xfrm>
            <a:custGeom>
              <a:avLst/>
              <a:gdLst>
                <a:gd name="T0" fmla="*/ 7 w 14"/>
                <a:gd name="T1" fmla="*/ 14 h 14"/>
                <a:gd name="T2" fmla="*/ 14 w 14"/>
                <a:gd name="T3" fmla="*/ 7 h 14"/>
                <a:gd name="T4" fmla="*/ 7 w 14"/>
                <a:gd name="T5" fmla="*/ 0 h 14"/>
                <a:gd name="T6" fmla="*/ 0 w 14"/>
                <a:gd name="T7" fmla="*/ 7 h 14"/>
                <a:gd name="T8" fmla="*/ 7 w 14"/>
                <a:gd name="T9" fmla="*/ 14 h 14"/>
                <a:gd name="T10" fmla="*/ 7 w 14"/>
                <a:gd name="T11" fmla="*/ 4 h 14"/>
                <a:gd name="T12" fmla="*/ 10 w 14"/>
                <a:gd name="T13" fmla="*/ 7 h 14"/>
                <a:gd name="T14" fmla="*/ 7 w 14"/>
                <a:gd name="T15" fmla="*/ 10 h 14"/>
                <a:gd name="T16" fmla="*/ 4 w 14"/>
                <a:gd name="T17" fmla="*/ 7 h 14"/>
                <a:gd name="T18" fmla="*/ 7 w 14"/>
                <a:gd name="T1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14"/>
                  </a:move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lose/>
                  <a:moveTo>
                    <a:pt x="7" y="4"/>
                  </a:moveTo>
                  <a:cubicBezTo>
                    <a:pt x="9" y="4"/>
                    <a:pt x="10" y="6"/>
                    <a:pt x="10" y="7"/>
                  </a:cubicBezTo>
                  <a:cubicBezTo>
                    <a:pt x="10" y="9"/>
                    <a:pt x="9" y="10"/>
                    <a:pt x="7" y="10"/>
                  </a:cubicBezTo>
                  <a:cubicBezTo>
                    <a:pt x="6" y="10"/>
                    <a:pt x="4" y="9"/>
                    <a:pt x="4" y="7"/>
                  </a:cubicBezTo>
                  <a:cubicBezTo>
                    <a:pt x="4" y="6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60">
              <a:extLst>
                <a:ext uri="{FF2B5EF4-FFF2-40B4-BE49-F238E27FC236}">
                  <a16:creationId xmlns:a16="http://schemas.microsoft.com/office/drawing/2014/main" id="{92A004D6-2DAC-4823-BFB3-4FC44B191EC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37251" y="3167063"/>
              <a:ext cx="50800" cy="49213"/>
            </a:xfrm>
            <a:custGeom>
              <a:avLst/>
              <a:gdLst>
                <a:gd name="T0" fmla="*/ 7 w 14"/>
                <a:gd name="T1" fmla="*/ 14 h 14"/>
                <a:gd name="T2" fmla="*/ 14 w 14"/>
                <a:gd name="T3" fmla="*/ 7 h 14"/>
                <a:gd name="T4" fmla="*/ 7 w 14"/>
                <a:gd name="T5" fmla="*/ 0 h 14"/>
                <a:gd name="T6" fmla="*/ 0 w 14"/>
                <a:gd name="T7" fmla="*/ 7 h 14"/>
                <a:gd name="T8" fmla="*/ 7 w 14"/>
                <a:gd name="T9" fmla="*/ 14 h 14"/>
                <a:gd name="T10" fmla="*/ 7 w 14"/>
                <a:gd name="T11" fmla="*/ 4 h 14"/>
                <a:gd name="T12" fmla="*/ 10 w 14"/>
                <a:gd name="T13" fmla="*/ 7 h 14"/>
                <a:gd name="T14" fmla="*/ 7 w 14"/>
                <a:gd name="T15" fmla="*/ 10 h 14"/>
                <a:gd name="T16" fmla="*/ 4 w 14"/>
                <a:gd name="T17" fmla="*/ 7 h 14"/>
                <a:gd name="T18" fmla="*/ 7 w 14"/>
                <a:gd name="T1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14"/>
                  </a:move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lose/>
                  <a:moveTo>
                    <a:pt x="7" y="4"/>
                  </a:moveTo>
                  <a:cubicBezTo>
                    <a:pt x="8" y="4"/>
                    <a:pt x="10" y="6"/>
                    <a:pt x="10" y="7"/>
                  </a:cubicBezTo>
                  <a:cubicBezTo>
                    <a:pt x="10" y="9"/>
                    <a:pt x="8" y="10"/>
                    <a:pt x="7" y="10"/>
                  </a:cubicBezTo>
                  <a:cubicBezTo>
                    <a:pt x="5" y="10"/>
                    <a:pt x="4" y="9"/>
                    <a:pt x="4" y="7"/>
                  </a:cubicBezTo>
                  <a:cubicBezTo>
                    <a:pt x="4" y="6"/>
                    <a:pt x="5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61">
              <a:extLst>
                <a:ext uri="{FF2B5EF4-FFF2-40B4-BE49-F238E27FC236}">
                  <a16:creationId xmlns:a16="http://schemas.microsoft.com/office/drawing/2014/main" id="{06402F09-31F2-4545-BC0E-44B0918AF9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37251" y="3462338"/>
              <a:ext cx="50800" cy="52388"/>
            </a:xfrm>
            <a:custGeom>
              <a:avLst/>
              <a:gdLst>
                <a:gd name="T0" fmla="*/ 14 w 14"/>
                <a:gd name="T1" fmla="*/ 7 h 15"/>
                <a:gd name="T2" fmla="*/ 7 w 14"/>
                <a:gd name="T3" fmla="*/ 0 h 15"/>
                <a:gd name="T4" fmla="*/ 0 w 14"/>
                <a:gd name="T5" fmla="*/ 7 h 15"/>
                <a:gd name="T6" fmla="*/ 7 w 14"/>
                <a:gd name="T7" fmla="*/ 15 h 15"/>
                <a:gd name="T8" fmla="*/ 14 w 14"/>
                <a:gd name="T9" fmla="*/ 7 h 15"/>
                <a:gd name="T10" fmla="*/ 7 w 14"/>
                <a:gd name="T11" fmla="*/ 10 h 15"/>
                <a:gd name="T12" fmla="*/ 4 w 14"/>
                <a:gd name="T13" fmla="*/ 7 h 15"/>
                <a:gd name="T14" fmla="*/ 7 w 14"/>
                <a:gd name="T15" fmla="*/ 4 h 15"/>
                <a:gd name="T16" fmla="*/ 10 w 14"/>
                <a:gd name="T17" fmla="*/ 7 h 15"/>
                <a:gd name="T18" fmla="*/ 7 w 14"/>
                <a:gd name="T19" fmla="*/ 1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5">
                  <a:moveTo>
                    <a:pt x="14" y="7"/>
                  </a:moveTo>
                  <a:cubicBezTo>
                    <a:pt x="14" y="4"/>
                    <a:pt x="11" y="0"/>
                    <a:pt x="7" y="0"/>
                  </a:cubicBezTo>
                  <a:cubicBezTo>
                    <a:pt x="3" y="0"/>
                    <a:pt x="0" y="4"/>
                    <a:pt x="0" y="7"/>
                  </a:cubicBezTo>
                  <a:cubicBezTo>
                    <a:pt x="0" y="11"/>
                    <a:pt x="3" y="15"/>
                    <a:pt x="7" y="15"/>
                  </a:cubicBezTo>
                  <a:cubicBezTo>
                    <a:pt x="11" y="15"/>
                    <a:pt x="14" y="11"/>
                    <a:pt x="14" y="7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6"/>
                    <a:pt x="5" y="4"/>
                    <a:pt x="7" y="4"/>
                  </a:cubicBezTo>
                  <a:cubicBezTo>
                    <a:pt x="8" y="4"/>
                    <a:pt x="10" y="6"/>
                    <a:pt x="10" y="7"/>
                  </a:cubicBezTo>
                  <a:cubicBezTo>
                    <a:pt x="10" y="9"/>
                    <a:pt x="8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62">
              <a:extLst>
                <a:ext uri="{FF2B5EF4-FFF2-40B4-BE49-F238E27FC236}">
                  <a16:creationId xmlns:a16="http://schemas.microsoft.com/office/drawing/2014/main" id="{8C1567A4-FF80-449A-86A5-439A31DDEC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0463" y="3278188"/>
              <a:ext cx="49213" cy="117475"/>
            </a:xfrm>
            <a:custGeom>
              <a:avLst/>
              <a:gdLst>
                <a:gd name="T0" fmla="*/ 4 w 14"/>
                <a:gd name="T1" fmla="*/ 27 h 34"/>
                <a:gd name="T2" fmla="*/ 12 w 14"/>
                <a:gd name="T3" fmla="*/ 27 h 34"/>
                <a:gd name="T4" fmla="*/ 13 w 14"/>
                <a:gd name="T5" fmla="*/ 26 h 34"/>
                <a:gd name="T6" fmla="*/ 14 w 14"/>
                <a:gd name="T7" fmla="*/ 24 h 34"/>
                <a:gd name="T8" fmla="*/ 4 w 14"/>
                <a:gd name="T9" fmla="*/ 0 h 34"/>
                <a:gd name="T10" fmla="*/ 0 w 14"/>
                <a:gd name="T11" fmla="*/ 2 h 34"/>
                <a:gd name="T12" fmla="*/ 8 w 14"/>
                <a:gd name="T13" fmla="*/ 23 h 34"/>
                <a:gd name="T14" fmla="*/ 2 w 14"/>
                <a:gd name="T15" fmla="*/ 23 h 34"/>
                <a:gd name="T16" fmla="*/ 0 w 14"/>
                <a:gd name="T17" fmla="*/ 25 h 34"/>
                <a:gd name="T18" fmla="*/ 0 w 14"/>
                <a:gd name="T19" fmla="*/ 34 h 34"/>
                <a:gd name="T20" fmla="*/ 4 w 14"/>
                <a:gd name="T21" fmla="*/ 34 h 34"/>
                <a:gd name="T22" fmla="*/ 4 w 14"/>
                <a:gd name="T23" fmla="*/ 2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34">
                  <a:moveTo>
                    <a:pt x="4" y="27"/>
                  </a:moveTo>
                  <a:cubicBezTo>
                    <a:pt x="12" y="27"/>
                    <a:pt x="12" y="27"/>
                    <a:pt x="12" y="27"/>
                  </a:cubicBezTo>
                  <a:cubicBezTo>
                    <a:pt x="12" y="27"/>
                    <a:pt x="13" y="27"/>
                    <a:pt x="13" y="26"/>
                  </a:cubicBezTo>
                  <a:cubicBezTo>
                    <a:pt x="14" y="26"/>
                    <a:pt x="14" y="25"/>
                    <a:pt x="14" y="24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4" y="34"/>
                    <a:pt x="4" y="34"/>
                    <a:pt x="4" y="34"/>
                  </a:cubicBezTo>
                  <a:lnTo>
                    <a:pt x="4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" name="Freeform 63">
              <a:extLst>
                <a:ext uri="{FF2B5EF4-FFF2-40B4-BE49-F238E27FC236}">
                  <a16:creationId xmlns:a16="http://schemas.microsoft.com/office/drawing/2014/main" id="{B56C4EB6-2D19-444D-BBD0-10136A09293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0588" y="3278188"/>
              <a:ext cx="49213" cy="117475"/>
            </a:xfrm>
            <a:custGeom>
              <a:avLst/>
              <a:gdLst>
                <a:gd name="T0" fmla="*/ 5 w 14"/>
                <a:gd name="T1" fmla="*/ 27 h 34"/>
                <a:gd name="T2" fmla="*/ 12 w 14"/>
                <a:gd name="T3" fmla="*/ 27 h 34"/>
                <a:gd name="T4" fmla="*/ 14 w 14"/>
                <a:gd name="T5" fmla="*/ 26 h 34"/>
                <a:gd name="T6" fmla="*/ 14 w 14"/>
                <a:gd name="T7" fmla="*/ 24 h 34"/>
                <a:gd name="T8" fmla="*/ 5 w 14"/>
                <a:gd name="T9" fmla="*/ 0 h 34"/>
                <a:gd name="T10" fmla="*/ 0 w 14"/>
                <a:gd name="T11" fmla="*/ 2 h 34"/>
                <a:gd name="T12" fmla="*/ 9 w 14"/>
                <a:gd name="T13" fmla="*/ 23 h 34"/>
                <a:gd name="T14" fmla="*/ 3 w 14"/>
                <a:gd name="T15" fmla="*/ 23 h 34"/>
                <a:gd name="T16" fmla="*/ 0 w 14"/>
                <a:gd name="T17" fmla="*/ 25 h 34"/>
                <a:gd name="T18" fmla="*/ 0 w 14"/>
                <a:gd name="T19" fmla="*/ 34 h 34"/>
                <a:gd name="T20" fmla="*/ 5 w 14"/>
                <a:gd name="T21" fmla="*/ 34 h 34"/>
                <a:gd name="T22" fmla="*/ 5 w 14"/>
                <a:gd name="T23" fmla="*/ 2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34">
                  <a:moveTo>
                    <a:pt x="5" y="27"/>
                  </a:move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4" y="26"/>
                  </a:cubicBezTo>
                  <a:cubicBezTo>
                    <a:pt x="14" y="26"/>
                    <a:pt x="14" y="25"/>
                    <a:pt x="14" y="2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5" y="34"/>
                    <a:pt x="5" y="34"/>
                    <a:pt x="5" y="34"/>
                  </a:cubicBezTo>
                  <a:lnTo>
                    <a:pt x="5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64">
              <a:extLst>
                <a:ext uri="{FF2B5EF4-FFF2-40B4-BE49-F238E27FC236}">
                  <a16:creationId xmlns:a16="http://schemas.microsoft.com/office/drawing/2014/main" id="{F82B4487-B60B-439F-8667-1A3617E5EA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2326" y="3278188"/>
              <a:ext cx="49213" cy="117475"/>
            </a:xfrm>
            <a:custGeom>
              <a:avLst/>
              <a:gdLst>
                <a:gd name="T0" fmla="*/ 14 w 14"/>
                <a:gd name="T1" fmla="*/ 2 h 34"/>
                <a:gd name="T2" fmla="*/ 10 w 14"/>
                <a:gd name="T3" fmla="*/ 0 h 34"/>
                <a:gd name="T4" fmla="*/ 0 w 14"/>
                <a:gd name="T5" fmla="*/ 24 h 34"/>
                <a:gd name="T6" fmla="*/ 1 w 14"/>
                <a:gd name="T7" fmla="*/ 26 h 34"/>
                <a:gd name="T8" fmla="*/ 3 w 14"/>
                <a:gd name="T9" fmla="*/ 27 h 34"/>
                <a:gd name="T10" fmla="*/ 10 w 14"/>
                <a:gd name="T11" fmla="*/ 27 h 34"/>
                <a:gd name="T12" fmla="*/ 10 w 14"/>
                <a:gd name="T13" fmla="*/ 34 h 34"/>
                <a:gd name="T14" fmla="*/ 14 w 14"/>
                <a:gd name="T15" fmla="*/ 34 h 34"/>
                <a:gd name="T16" fmla="*/ 14 w 14"/>
                <a:gd name="T17" fmla="*/ 25 h 34"/>
                <a:gd name="T18" fmla="*/ 12 w 14"/>
                <a:gd name="T19" fmla="*/ 23 h 34"/>
                <a:gd name="T20" fmla="*/ 6 w 14"/>
                <a:gd name="T21" fmla="*/ 23 h 34"/>
                <a:gd name="T22" fmla="*/ 14 w 14"/>
                <a:gd name="T23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34">
                  <a:moveTo>
                    <a:pt x="14" y="2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5"/>
                    <a:pt x="0" y="26"/>
                    <a:pt x="1" y="26"/>
                  </a:cubicBezTo>
                  <a:cubicBezTo>
                    <a:pt x="1" y="27"/>
                    <a:pt x="2" y="27"/>
                    <a:pt x="3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4"/>
                    <a:pt x="13" y="23"/>
                    <a:pt x="12" y="23"/>
                  </a:cubicBezTo>
                  <a:cubicBezTo>
                    <a:pt x="6" y="23"/>
                    <a:pt x="6" y="23"/>
                    <a:pt x="6" y="23"/>
                  </a:cubicBezTo>
                  <a:lnTo>
                    <a:pt x="14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Rectangle 65">
              <a:extLst>
                <a:ext uri="{FF2B5EF4-FFF2-40B4-BE49-F238E27FC236}">
                  <a16:creationId xmlns:a16="http://schemas.microsoft.com/office/drawing/2014/main" id="{2541B552-F1C5-42AD-AE34-D3CBB49755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37251" y="3576638"/>
              <a:ext cx="14288" cy="114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Rectangle 66">
              <a:extLst>
                <a:ext uri="{FF2B5EF4-FFF2-40B4-BE49-F238E27FC236}">
                  <a16:creationId xmlns:a16="http://schemas.microsoft.com/office/drawing/2014/main" id="{6694F3DD-478A-46BE-B72F-CADFD24FD9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70588" y="3576638"/>
              <a:ext cx="17463" cy="114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67">
              <a:extLst>
                <a:ext uri="{FF2B5EF4-FFF2-40B4-BE49-F238E27FC236}">
                  <a16:creationId xmlns:a16="http://schemas.microsoft.com/office/drawing/2014/main" id="{7ACA439B-D288-4D92-AF47-319EF2B2A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1213" y="3225801"/>
              <a:ext cx="139700" cy="73025"/>
            </a:xfrm>
            <a:custGeom>
              <a:avLst/>
              <a:gdLst>
                <a:gd name="T0" fmla="*/ 28 w 39"/>
                <a:gd name="T1" fmla="*/ 0 h 21"/>
                <a:gd name="T2" fmla="*/ 25 w 39"/>
                <a:gd name="T3" fmla="*/ 0 h 21"/>
                <a:gd name="T4" fmla="*/ 23 w 39"/>
                <a:gd name="T5" fmla="*/ 1 h 21"/>
                <a:gd name="T6" fmla="*/ 20 w 39"/>
                <a:gd name="T7" fmla="*/ 4 h 21"/>
                <a:gd name="T8" fmla="*/ 17 w 39"/>
                <a:gd name="T9" fmla="*/ 1 h 21"/>
                <a:gd name="T10" fmla="*/ 15 w 39"/>
                <a:gd name="T11" fmla="*/ 0 h 21"/>
                <a:gd name="T12" fmla="*/ 12 w 39"/>
                <a:gd name="T13" fmla="*/ 0 h 21"/>
                <a:gd name="T14" fmla="*/ 8 w 39"/>
                <a:gd name="T15" fmla="*/ 3 h 21"/>
                <a:gd name="T16" fmla="*/ 0 w 39"/>
                <a:gd name="T17" fmla="*/ 21 h 21"/>
                <a:gd name="T18" fmla="*/ 5 w 39"/>
                <a:gd name="T19" fmla="*/ 21 h 21"/>
                <a:gd name="T20" fmla="*/ 12 w 39"/>
                <a:gd name="T21" fmla="*/ 5 h 21"/>
                <a:gd name="T22" fmla="*/ 14 w 39"/>
                <a:gd name="T23" fmla="*/ 5 h 21"/>
                <a:gd name="T24" fmla="*/ 18 w 39"/>
                <a:gd name="T25" fmla="*/ 9 h 21"/>
                <a:gd name="T26" fmla="*/ 21 w 39"/>
                <a:gd name="T27" fmla="*/ 9 h 21"/>
                <a:gd name="T28" fmla="*/ 25 w 39"/>
                <a:gd name="T29" fmla="*/ 5 h 21"/>
                <a:gd name="T30" fmla="*/ 28 w 39"/>
                <a:gd name="T31" fmla="*/ 5 h 21"/>
                <a:gd name="T32" fmla="*/ 34 w 39"/>
                <a:gd name="T33" fmla="*/ 21 h 21"/>
                <a:gd name="T34" fmla="*/ 39 w 39"/>
                <a:gd name="T35" fmla="*/ 21 h 21"/>
                <a:gd name="T36" fmla="*/ 32 w 39"/>
                <a:gd name="T37" fmla="*/ 3 h 21"/>
                <a:gd name="T38" fmla="*/ 28 w 39"/>
                <a:gd name="T3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" h="21">
                  <a:moveTo>
                    <a:pt x="28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4" y="0"/>
                    <a:pt x="23" y="0"/>
                    <a:pt x="23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0"/>
                    <a:pt x="16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8" y="1"/>
                    <a:pt x="8" y="3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9"/>
                    <a:pt x="21" y="9"/>
                    <a:pt x="21" y="9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1"/>
                    <a:pt x="30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68">
              <a:extLst>
                <a:ext uri="{FF2B5EF4-FFF2-40B4-BE49-F238E27FC236}">
                  <a16:creationId xmlns:a16="http://schemas.microsoft.com/office/drawing/2014/main" id="{6299D4D5-8930-458F-8DEB-09C0D001C7F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1213" y="3521076"/>
              <a:ext cx="139700" cy="73025"/>
            </a:xfrm>
            <a:custGeom>
              <a:avLst/>
              <a:gdLst>
                <a:gd name="T0" fmla="*/ 28 w 39"/>
                <a:gd name="T1" fmla="*/ 0 h 21"/>
                <a:gd name="T2" fmla="*/ 12 w 39"/>
                <a:gd name="T3" fmla="*/ 0 h 21"/>
                <a:gd name="T4" fmla="*/ 8 w 39"/>
                <a:gd name="T5" fmla="*/ 3 h 21"/>
                <a:gd name="T6" fmla="*/ 0 w 39"/>
                <a:gd name="T7" fmla="*/ 21 h 21"/>
                <a:gd name="T8" fmla="*/ 5 w 39"/>
                <a:gd name="T9" fmla="*/ 21 h 21"/>
                <a:gd name="T10" fmla="*/ 12 w 39"/>
                <a:gd name="T11" fmla="*/ 5 h 21"/>
                <a:gd name="T12" fmla="*/ 28 w 39"/>
                <a:gd name="T13" fmla="*/ 5 h 21"/>
                <a:gd name="T14" fmla="*/ 34 w 39"/>
                <a:gd name="T15" fmla="*/ 21 h 21"/>
                <a:gd name="T16" fmla="*/ 39 w 39"/>
                <a:gd name="T17" fmla="*/ 21 h 21"/>
                <a:gd name="T18" fmla="*/ 32 w 39"/>
                <a:gd name="T19" fmla="*/ 3 h 21"/>
                <a:gd name="T20" fmla="*/ 28 w 39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21">
                  <a:moveTo>
                    <a:pt x="28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8" y="1"/>
                    <a:pt x="8" y="3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1"/>
                    <a:pt x="30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69">
              <a:extLst>
                <a:ext uri="{FF2B5EF4-FFF2-40B4-BE49-F238E27FC236}">
                  <a16:creationId xmlns:a16="http://schemas.microsoft.com/office/drawing/2014/main" id="{C88D75D3-7F0B-4BD3-9993-4971BA0302B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1088" y="3225801"/>
              <a:ext cx="139700" cy="73025"/>
            </a:xfrm>
            <a:custGeom>
              <a:avLst/>
              <a:gdLst>
                <a:gd name="T0" fmla="*/ 27 w 39"/>
                <a:gd name="T1" fmla="*/ 0 h 21"/>
                <a:gd name="T2" fmla="*/ 24 w 39"/>
                <a:gd name="T3" fmla="*/ 0 h 21"/>
                <a:gd name="T4" fmla="*/ 22 w 39"/>
                <a:gd name="T5" fmla="*/ 1 h 21"/>
                <a:gd name="T6" fmla="*/ 22 w 39"/>
                <a:gd name="T7" fmla="*/ 1 h 21"/>
                <a:gd name="T8" fmla="*/ 19 w 39"/>
                <a:gd name="T9" fmla="*/ 0 h 21"/>
                <a:gd name="T10" fmla="*/ 12 w 39"/>
                <a:gd name="T11" fmla="*/ 0 h 21"/>
                <a:gd name="T12" fmla="*/ 7 w 39"/>
                <a:gd name="T13" fmla="*/ 3 h 21"/>
                <a:gd name="T14" fmla="*/ 0 w 39"/>
                <a:gd name="T15" fmla="*/ 21 h 21"/>
                <a:gd name="T16" fmla="*/ 5 w 39"/>
                <a:gd name="T17" fmla="*/ 21 h 21"/>
                <a:gd name="T18" fmla="*/ 12 w 39"/>
                <a:gd name="T19" fmla="*/ 5 h 21"/>
                <a:gd name="T20" fmla="*/ 17 w 39"/>
                <a:gd name="T21" fmla="*/ 5 h 21"/>
                <a:gd name="T22" fmla="*/ 17 w 39"/>
                <a:gd name="T23" fmla="*/ 7 h 21"/>
                <a:gd name="T24" fmla="*/ 18 w 39"/>
                <a:gd name="T25" fmla="*/ 9 h 21"/>
                <a:gd name="T26" fmla="*/ 21 w 39"/>
                <a:gd name="T27" fmla="*/ 9 h 21"/>
                <a:gd name="T28" fmla="*/ 25 w 39"/>
                <a:gd name="T29" fmla="*/ 5 h 21"/>
                <a:gd name="T30" fmla="*/ 27 w 39"/>
                <a:gd name="T31" fmla="*/ 5 h 21"/>
                <a:gd name="T32" fmla="*/ 34 w 39"/>
                <a:gd name="T33" fmla="*/ 21 h 21"/>
                <a:gd name="T34" fmla="*/ 39 w 39"/>
                <a:gd name="T35" fmla="*/ 21 h 21"/>
                <a:gd name="T36" fmla="*/ 32 w 39"/>
                <a:gd name="T37" fmla="*/ 3 h 21"/>
                <a:gd name="T38" fmla="*/ 27 w 39"/>
                <a:gd name="T3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" h="21">
                  <a:moveTo>
                    <a:pt x="27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3" y="0"/>
                    <a:pt x="22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8" y="1"/>
                    <a:pt x="7" y="3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8"/>
                    <a:pt x="18" y="9"/>
                    <a:pt x="18" y="9"/>
                  </a:cubicBezTo>
                  <a:cubicBezTo>
                    <a:pt x="19" y="9"/>
                    <a:pt x="20" y="9"/>
                    <a:pt x="21" y="9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1"/>
                    <a:pt x="29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8" name="Groupe 57">
            <a:extLst>
              <a:ext uri="{FF2B5EF4-FFF2-40B4-BE49-F238E27FC236}">
                <a16:creationId xmlns:a16="http://schemas.microsoft.com/office/drawing/2014/main" id="{654F624B-0B1F-475D-B4F8-7A026A32780D}"/>
              </a:ext>
            </a:extLst>
          </p:cNvPr>
          <p:cNvGrpSpPr/>
          <p:nvPr/>
        </p:nvGrpSpPr>
        <p:grpSpPr>
          <a:xfrm>
            <a:off x="1712552" y="5690106"/>
            <a:ext cx="1017137" cy="993065"/>
            <a:chOff x="5827713" y="3167063"/>
            <a:chExt cx="536575" cy="523876"/>
          </a:xfrm>
          <a:solidFill>
            <a:schemeClr val="accent2"/>
          </a:solidFill>
        </p:grpSpPr>
        <p:sp>
          <p:nvSpPr>
            <p:cNvPr id="59" name="Freeform 73">
              <a:extLst>
                <a:ext uri="{FF2B5EF4-FFF2-40B4-BE49-F238E27FC236}">
                  <a16:creationId xmlns:a16="http://schemas.microsoft.com/office/drawing/2014/main" id="{162E8EF9-80E9-47E5-ADB9-169E1289BCB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45201" y="3462338"/>
              <a:ext cx="52388" cy="52388"/>
            </a:xfrm>
            <a:custGeom>
              <a:avLst/>
              <a:gdLst>
                <a:gd name="T0" fmla="*/ 8 w 15"/>
                <a:gd name="T1" fmla="*/ 15 h 15"/>
                <a:gd name="T2" fmla="*/ 15 w 15"/>
                <a:gd name="T3" fmla="*/ 7 h 15"/>
                <a:gd name="T4" fmla="*/ 8 w 15"/>
                <a:gd name="T5" fmla="*/ 0 h 15"/>
                <a:gd name="T6" fmla="*/ 0 w 15"/>
                <a:gd name="T7" fmla="*/ 7 h 15"/>
                <a:gd name="T8" fmla="*/ 8 w 15"/>
                <a:gd name="T9" fmla="*/ 15 h 15"/>
                <a:gd name="T10" fmla="*/ 8 w 15"/>
                <a:gd name="T11" fmla="*/ 4 h 15"/>
                <a:gd name="T12" fmla="*/ 10 w 15"/>
                <a:gd name="T13" fmla="*/ 7 h 15"/>
                <a:gd name="T14" fmla="*/ 8 w 15"/>
                <a:gd name="T15" fmla="*/ 10 h 15"/>
                <a:gd name="T16" fmla="*/ 5 w 15"/>
                <a:gd name="T17" fmla="*/ 7 h 15"/>
                <a:gd name="T18" fmla="*/ 8 w 15"/>
                <a:gd name="T1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15"/>
                  </a:moveTo>
                  <a:cubicBezTo>
                    <a:pt x="11" y="15"/>
                    <a:pt x="15" y="11"/>
                    <a:pt x="15" y="7"/>
                  </a:cubicBezTo>
                  <a:cubicBezTo>
                    <a:pt x="15" y="4"/>
                    <a:pt x="11" y="0"/>
                    <a:pt x="8" y="0"/>
                  </a:cubicBezTo>
                  <a:cubicBezTo>
                    <a:pt x="4" y="0"/>
                    <a:pt x="0" y="4"/>
                    <a:pt x="0" y="7"/>
                  </a:cubicBezTo>
                  <a:cubicBezTo>
                    <a:pt x="0" y="11"/>
                    <a:pt x="4" y="15"/>
                    <a:pt x="8" y="15"/>
                  </a:cubicBezTo>
                  <a:close/>
                  <a:moveTo>
                    <a:pt x="8" y="4"/>
                  </a:moveTo>
                  <a:cubicBezTo>
                    <a:pt x="9" y="4"/>
                    <a:pt x="10" y="6"/>
                    <a:pt x="10" y="7"/>
                  </a:cubicBezTo>
                  <a:cubicBezTo>
                    <a:pt x="10" y="9"/>
                    <a:pt x="9" y="10"/>
                    <a:pt x="8" y="10"/>
                  </a:cubicBezTo>
                  <a:cubicBezTo>
                    <a:pt x="6" y="10"/>
                    <a:pt x="5" y="9"/>
                    <a:pt x="5" y="7"/>
                  </a:cubicBezTo>
                  <a:cubicBezTo>
                    <a:pt x="5" y="6"/>
                    <a:pt x="6" y="4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Rectangle 74">
              <a:extLst>
                <a:ext uri="{FF2B5EF4-FFF2-40B4-BE49-F238E27FC236}">
                  <a16:creationId xmlns:a16="http://schemas.microsoft.com/office/drawing/2014/main" id="{11B0481C-C28E-4B81-991B-AFCA55CF61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0126" y="3576638"/>
              <a:ext cx="17463" cy="114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75">
              <a:extLst>
                <a:ext uri="{FF2B5EF4-FFF2-40B4-BE49-F238E27FC236}">
                  <a16:creationId xmlns:a16="http://schemas.microsoft.com/office/drawing/2014/main" id="{D195D8B3-714C-4DAA-B005-118CA21AA8D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5201" y="3521076"/>
              <a:ext cx="92075" cy="169863"/>
            </a:xfrm>
            <a:custGeom>
              <a:avLst/>
              <a:gdLst>
                <a:gd name="T0" fmla="*/ 26 w 26"/>
                <a:gd name="T1" fmla="*/ 9 h 49"/>
                <a:gd name="T2" fmla="*/ 18 w 26"/>
                <a:gd name="T3" fmla="*/ 9 h 49"/>
                <a:gd name="T4" fmla="*/ 9 w 26"/>
                <a:gd name="T5" fmla="*/ 1 h 49"/>
                <a:gd name="T6" fmla="*/ 8 w 26"/>
                <a:gd name="T7" fmla="*/ 0 h 49"/>
                <a:gd name="T8" fmla="*/ 3 w 26"/>
                <a:gd name="T9" fmla="*/ 0 h 49"/>
                <a:gd name="T10" fmla="*/ 0 w 26"/>
                <a:gd name="T11" fmla="*/ 2 h 49"/>
                <a:gd name="T12" fmla="*/ 0 w 26"/>
                <a:gd name="T13" fmla="*/ 49 h 49"/>
                <a:gd name="T14" fmla="*/ 5 w 26"/>
                <a:gd name="T15" fmla="*/ 49 h 49"/>
                <a:gd name="T16" fmla="*/ 5 w 26"/>
                <a:gd name="T17" fmla="*/ 5 h 49"/>
                <a:gd name="T18" fmla="*/ 7 w 26"/>
                <a:gd name="T19" fmla="*/ 5 h 49"/>
                <a:gd name="T20" fmla="*/ 15 w 26"/>
                <a:gd name="T21" fmla="*/ 13 h 49"/>
                <a:gd name="T22" fmla="*/ 17 w 26"/>
                <a:gd name="T23" fmla="*/ 14 h 49"/>
                <a:gd name="T24" fmla="*/ 26 w 26"/>
                <a:gd name="T25" fmla="*/ 14 h 49"/>
                <a:gd name="T26" fmla="*/ 26 w 26"/>
                <a:gd name="T27" fmla="*/ 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" h="49">
                  <a:moveTo>
                    <a:pt x="26" y="9"/>
                  </a:moveTo>
                  <a:cubicBezTo>
                    <a:pt x="18" y="9"/>
                    <a:pt x="18" y="9"/>
                    <a:pt x="18" y="9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0"/>
                    <a:pt x="8" y="0"/>
                    <a:pt x="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6" y="14"/>
                    <a:pt x="16" y="14"/>
                    <a:pt x="17" y="14"/>
                  </a:cubicBezTo>
                  <a:cubicBezTo>
                    <a:pt x="26" y="14"/>
                    <a:pt x="26" y="14"/>
                    <a:pt x="26" y="14"/>
                  </a:cubicBezTo>
                  <a:lnTo>
                    <a:pt x="26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76">
              <a:extLst>
                <a:ext uri="{FF2B5EF4-FFF2-40B4-BE49-F238E27FC236}">
                  <a16:creationId xmlns:a16="http://schemas.microsoft.com/office/drawing/2014/main" id="{6F9CABC4-B7D4-403C-BC58-C213290C867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89663" y="3570288"/>
              <a:ext cx="46038" cy="47625"/>
            </a:xfrm>
            <a:custGeom>
              <a:avLst/>
              <a:gdLst>
                <a:gd name="T0" fmla="*/ 7 w 13"/>
                <a:gd name="T1" fmla="*/ 14 h 14"/>
                <a:gd name="T2" fmla="*/ 13 w 13"/>
                <a:gd name="T3" fmla="*/ 7 h 14"/>
                <a:gd name="T4" fmla="*/ 7 w 13"/>
                <a:gd name="T5" fmla="*/ 0 h 14"/>
                <a:gd name="T6" fmla="*/ 0 w 13"/>
                <a:gd name="T7" fmla="*/ 7 h 14"/>
                <a:gd name="T8" fmla="*/ 7 w 13"/>
                <a:gd name="T9" fmla="*/ 14 h 14"/>
                <a:gd name="T10" fmla="*/ 7 w 13"/>
                <a:gd name="T11" fmla="*/ 4 h 14"/>
                <a:gd name="T12" fmla="*/ 9 w 13"/>
                <a:gd name="T13" fmla="*/ 7 h 14"/>
                <a:gd name="T14" fmla="*/ 7 w 13"/>
                <a:gd name="T15" fmla="*/ 10 h 14"/>
                <a:gd name="T16" fmla="*/ 4 w 13"/>
                <a:gd name="T17" fmla="*/ 7 h 14"/>
                <a:gd name="T18" fmla="*/ 7 w 13"/>
                <a:gd name="T1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4">
                  <a:moveTo>
                    <a:pt x="7" y="14"/>
                  </a:moveTo>
                  <a:cubicBezTo>
                    <a:pt x="10" y="14"/>
                    <a:pt x="13" y="11"/>
                    <a:pt x="13" y="7"/>
                  </a:cubicBezTo>
                  <a:cubicBezTo>
                    <a:pt x="13" y="3"/>
                    <a:pt x="10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lose/>
                  <a:moveTo>
                    <a:pt x="7" y="4"/>
                  </a:moveTo>
                  <a:cubicBezTo>
                    <a:pt x="8" y="4"/>
                    <a:pt x="9" y="6"/>
                    <a:pt x="9" y="7"/>
                  </a:cubicBezTo>
                  <a:cubicBezTo>
                    <a:pt x="9" y="9"/>
                    <a:pt x="8" y="10"/>
                    <a:pt x="7" y="10"/>
                  </a:cubicBezTo>
                  <a:cubicBezTo>
                    <a:pt x="5" y="10"/>
                    <a:pt x="4" y="9"/>
                    <a:pt x="4" y="7"/>
                  </a:cubicBezTo>
                  <a:cubicBezTo>
                    <a:pt x="4" y="6"/>
                    <a:pt x="5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77">
              <a:extLst>
                <a:ext uri="{FF2B5EF4-FFF2-40B4-BE49-F238E27FC236}">
                  <a16:creationId xmlns:a16="http://schemas.microsoft.com/office/drawing/2014/main" id="{F3694B29-EB17-4141-927E-9F6FCAD569A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5051" y="3556001"/>
              <a:ext cx="79375" cy="61913"/>
            </a:xfrm>
            <a:custGeom>
              <a:avLst/>
              <a:gdLst>
                <a:gd name="T0" fmla="*/ 5 w 22"/>
                <a:gd name="T1" fmla="*/ 18 h 18"/>
                <a:gd name="T2" fmla="*/ 16 w 22"/>
                <a:gd name="T3" fmla="*/ 18 h 18"/>
                <a:gd name="T4" fmla="*/ 18 w 22"/>
                <a:gd name="T5" fmla="*/ 16 h 18"/>
                <a:gd name="T6" fmla="*/ 18 w 22"/>
                <a:gd name="T7" fmla="*/ 8 h 18"/>
                <a:gd name="T8" fmla="*/ 22 w 22"/>
                <a:gd name="T9" fmla="*/ 3 h 18"/>
                <a:gd name="T10" fmla="*/ 19 w 22"/>
                <a:gd name="T11" fmla="*/ 0 h 18"/>
                <a:gd name="T12" fmla="*/ 14 w 22"/>
                <a:gd name="T13" fmla="*/ 5 h 18"/>
                <a:gd name="T14" fmla="*/ 14 w 22"/>
                <a:gd name="T15" fmla="*/ 7 h 18"/>
                <a:gd name="T16" fmla="*/ 14 w 22"/>
                <a:gd name="T17" fmla="*/ 14 h 18"/>
                <a:gd name="T18" fmla="*/ 7 w 22"/>
                <a:gd name="T19" fmla="*/ 14 h 18"/>
                <a:gd name="T20" fmla="*/ 8 w 22"/>
                <a:gd name="T21" fmla="*/ 13 h 18"/>
                <a:gd name="T22" fmla="*/ 8 w 22"/>
                <a:gd name="T23" fmla="*/ 9 h 18"/>
                <a:gd name="T24" fmla="*/ 3 w 22"/>
                <a:gd name="T25" fmla="*/ 5 h 18"/>
                <a:gd name="T26" fmla="*/ 0 w 22"/>
                <a:gd name="T27" fmla="*/ 8 h 18"/>
                <a:gd name="T28" fmla="*/ 3 w 22"/>
                <a:gd name="T29" fmla="*/ 11 h 18"/>
                <a:gd name="T30" fmla="*/ 2 w 22"/>
                <a:gd name="T31" fmla="*/ 12 h 18"/>
                <a:gd name="T32" fmla="*/ 1 w 22"/>
                <a:gd name="T33" fmla="*/ 16 h 18"/>
                <a:gd name="T34" fmla="*/ 5 w 22"/>
                <a:gd name="T3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" h="18">
                  <a:moveTo>
                    <a:pt x="5" y="18"/>
                  </a:moveTo>
                  <a:cubicBezTo>
                    <a:pt x="16" y="18"/>
                    <a:pt x="16" y="18"/>
                    <a:pt x="16" y="18"/>
                  </a:cubicBezTo>
                  <a:cubicBezTo>
                    <a:pt x="17" y="18"/>
                    <a:pt x="18" y="17"/>
                    <a:pt x="18" y="16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6"/>
                    <a:pt x="14" y="6"/>
                    <a:pt x="14" y="7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9" y="12"/>
                    <a:pt x="9" y="10"/>
                    <a:pt x="8" y="9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3"/>
                    <a:pt x="1" y="15"/>
                    <a:pt x="1" y="16"/>
                  </a:cubicBezTo>
                  <a:cubicBezTo>
                    <a:pt x="2" y="17"/>
                    <a:pt x="3" y="18"/>
                    <a:pt x="5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Rectangle 78">
              <a:extLst>
                <a:ext uri="{FF2B5EF4-FFF2-40B4-BE49-F238E27FC236}">
                  <a16:creationId xmlns:a16="http://schemas.microsoft.com/office/drawing/2014/main" id="{3AEF5635-E9F5-48EE-BBE6-1D6C9016C3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22988" y="3635376"/>
              <a:ext cx="117475" cy="17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Rectangle 79">
              <a:extLst>
                <a:ext uri="{FF2B5EF4-FFF2-40B4-BE49-F238E27FC236}">
                  <a16:creationId xmlns:a16="http://schemas.microsoft.com/office/drawing/2014/main" id="{E6974160-156A-4006-8E06-75E29A3B14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6476" y="3167063"/>
              <a:ext cx="19050" cy="2571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Rectangle 80">
              <a:extLst>
                <a:ext uri="{FF2B5EF4-FFF2-40B4-BE49-F238E27FC236}">
                  <a16:creationId xmlns:a16="http://schemas.microsoft.com/office/drawing/2014/main" id="{5917C78A-6570-409B-A901-99720ACE20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37251" y="3281363"/>
              <a:ext cx="14288" cy="114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81">
              <a:extLst>
                <a:ext uri="{FF2B5EF4-FFF2-40B4-BE49-F238E27FC236}">
                  <a16:creationId xmlns:a16="http://schemas.microsoft.com/office/drawing/2014/main" id="{E760439F-CDB6-4033-AB5D-FDD2F55D14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37251" y="3167063"/>
              <a:ext cx="50800" cy="49213"/>
            </a:xfrm>
            <a:custGeom>
              <a:avLst/>
              <a:gdLst>
                <a:gd name="T0" fmla="*/ 7 w 14"/>
                <a:gd name="T1" fmla="*/ 14 h 14"/>
                <a:gd name="T2" fmla="*/ 14 w 14"/>
                <a:gd name="T3" fmla="*/ 7 h 14"/>
                <a:gd name="T4" fmla="*/ 7 w 14"/>
                <a:gd name="T5" fmla="*/ 0 h 14"/>
                <a:gd name="T6" fmla="*/ 0 w 14"/>
                <a:gd name="T7" fmla="*/ 7 h 14"/>
                <a:gd name="T8" fmla="*/ 7 w 14"/>
                <a:gd name="T9" fmla="*/ 14 h 14"/>
                <a:gd name="T10" fmla="*/ 7 w 14"/>
                <a:gd name="T11" fmla="*/ 4 h 14"/>
                <a:gd name="T12" fmla="*/ 10 w 14"/>
                <a:gd name="T13" fmla="*/ 7 h 14"/>
                <a:gd name="T14" fmla="*/ 7 w 14"/>
                <a:gd name="T15" fmla="*/ 10 h 14"/>
                <a:gd name="T16" fmla="*/ 4 w 14"/>
                <a:gd name="T17" fmla="*/ 7 h 14"/>
                <a:gd name="T18" fmla="*/ 7 w 14"/>
                <a:gd name="T1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14"/>
                  </a:move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lose/>
                  <a:moveTo>
                    <a:pt x="7" y="4"/>
                  </a:moveTo>
                  <a:cubicBezTo>
                    <a:pt x="8" y="4"/>
                    <a:pt x="10" y="6"/>
                    <a:pt x="10" y="7"/>
                  </a:cubicBezTo>
                  <a:cubicBezTo>
                    <a:pt x="10" y="9"/>
                    <a:pt x="8" y="10"/>
                    <a:pt x="7" y="10"/>
                  </a:cubicBezTo>
                  <a:cubicBezTo>
                    <a:pt x="5" y="10"/>
                    <a:pt x="4" y="9"/>
                    <a:pt x="4" y="7"/>
                  </a:cubicBezTo>
                  <a:cubicBezTo>
                    <a:pt x="4" y="6"/>
                    <a:pt x="5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" name="Freeform 82">
              <a:extLst>
                <a:ext uri="{FF2B5EF4-FFF2-40B4-BE49-F238E27FC236}">
                  <a16:creationId xmlns:a16="http://schemas.microsoft.com/office/drawing/2014/main" id="{275F83D6-D72A-4CB0-A06B-889FA329EC7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0588" y="3278188"/>
              <a:ext cx="49213" cy="117475"/>
            </a:xfrm>
            <a:custGeom>
              <a:avLst/>
              <a:gdLst>
                <a:gd name="T0" fmla="*/ 5 w 14"/>
                <a:gd name="T1" fmla="*/ 27 h 34"/>
                <a:gd name="T2" fmla="*/ 12 w 14"/>
                <a:gd name="T3" fmla="*/ 27 h 34"/>
                <a:gd name="T4" fmla="*/ 14 w 14"/>
                <a:gd name="T5" fmla="*/ 26 h 34"/>
                <a:gd name="T6" fmla="*/ 14 w 14"/>
                <a:gd name="T7" fmla="*/ 24 h 34"/>
                <a:gd name="T8" fmla="*/ 5 w 14"/>
                <a:gd name="T9" fmla="*/ 0 h 34"/>
                <a:gd name="T10" fmla="*/ 0 w 14"/>
                <a:gd name="T11" fmla="*/ 2 h 34"/>
                <a:gd name="T12" fmla="*/ 9 w 14"/>
                <a:gd name="T13" fmla="*/ 23 h 34"/>
                <a:gd name="T14" fmla="*/ 3 w 14"/>
                <a:gd name="T15" fmla="*/ 23 h 34"/>
                <a:gd name="T16" fmla="*/ 0 w 14"/>
                <a:gd name="T17" fmla="*/ 25 h 34"/>
                <a:gd name="T18" fmla="*/ 0 w 14"/>
                <a:gd name="T19" fmla="*/ 34 h 34"/>
                <a:gd name="T20" fmla="*/ 5 w 14"/>
                <a:gd name="T21" fmla="*/ 34 h 34"/>
                <a:gd name="T22" fmla="*/ 5 w 14"/>
                <a:gd name="T23" fmla="*/ 2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34">
                  <a:moveTo>
                    <a:pt x="5" y="27"/>
                  </a:move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4" y="26"/>
                  </a:cubicBezTo>
                  <a:cubicBezTo>
                    <a:pt x="14" y="26"/>
                    <a:pt x="14" y="25"/>
                    <a:pt x="14" y="2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5" y="34"/>
                    <a:pt x="5" y="34"/>
                    <a:pt x="5" y="34"/>
                  </a:cubicBezTo>
                  <a:lnTo>
                    <a:pt x="5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9" name="Freeform 83">
              <a:extLst>
                <a:ext uri="{FF2B5EF4-FFF2-40B4-BE49-F238E27FC236}">
                  <a16:creationId xmlns:a16="http://schemas.microsoft.com/office/drawing/2014/main" id="{93719911-B206-418C-B725-145FCDA814C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1213" y="3225801"/>
              <a:ext cx="139700" cy="73025"/>
            </a:xfrm>
            <a:custGeom>
              <a:avLst/>
              <a:gdLst>
                <a:gd name="T0" fmla="*/ 28 w 39"/>
                <a:gd name="T1" fmla="*/ 0 h 21"/>
                <a:gd name="T2" fmla="*/ 25 w 39"/>
                <a:gd name="T3" fmla="*/ 0 h 21"/>
                <a:gd name="T4" fmla="*/ 25 w 39"/>
                <a:gd name="T5" fmla="*/ 0 h 21"/>
                <a:gd name="T6" fmla="*/ 23 w 39"/>
                <a:gd name="T7" fmla="*/ 1 h 21"/>
                <a:gd name="T8" fmla="*/ 20 w 39"/>
                <a:gd name="T9" fmla="*/ 4 h 21"/>
                <a:gd name="T10" fmla="*/ 17 w 39"/>
                <a:gd name="T11" fmla="*/ 1 h 21"/>
                <a:gd name="T12" fmla="*/ 15 w 39"/>
                <a:gd name="T13" fmla="*/ 0 h 21"/>
                <a:gd name="T14" fmla="*/ 12 w 39"/>
                <a:gd name="T15" fmla="*/ 0 h 21"/>
                <a:gd name="T16" fmla="*/ 8 w 39"/>
                <a:gd name="T17" fmla="*/ 3 h 21"/>
                <a:gd name="T18" fmla="*/ 0 w 39"/>
                <a:gd name="T19" fmla="*/ 21 h 21"/>
                <a:gd name="T20" fmla="*/ 5 w 39"/>
                <a:gd name="T21" fmla="*/ 21 h 21"/>
                <a:gd name="T22" fmla="*/ 12 w 39"/>
                <a:gd name="T23" fmla="*/ 5 h 21"/>
                <a:gd name="T24" fmla="*/ 14 w 39"/>
                <a:gd name="T25" fmla="*/ 5 h 21"/>
                <a:gd name="T26" fmla="*/ 18 w 39"/>
                <a:gd name="T27" fmla="*/ 9 h 21"/>
                <a:gd name="T28" fmla="*/ 21 w 39"/>
                <a:gd name="T29" fmla="*/ 9 h 21"/>
                <a:gd name="T30" fmla="*/ 25 w 39"/>
                <a:gd name="T31" fmla="*/ 5 h 21"/>
                <a:gd name="T32" fmla="*/ 28 w 39"/>
                <a:gd name="T33" fmla="*/ 5 h 21"/>
                <a:gd name="T34" fmla="*/ 34 w 39"/>
                <a:gd name="T35" fmla="*/ 21 h 21"/>
                <a:gd name="T36" fmla="*/ 39 w 39"/>
                <a:gd name="T37" fmla="*/ 21 h 21"/>
                <a:gd name="T38" fmla="*/ 32 w 39"/>
                <a:gd name="T39" fmla="*/ 3 h 21"/>
                <a:gd name="T40" fmla="*/ 28 w 39"/>
                <a:gd name="T4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9" h="21">
                  <a:moveTo>
                    <a:pt x="28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4" y="0"/>
                    <a:pt x="23" y="0"/>
                    <a:pt x="23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0"/>
                    <a:pt x="16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8" y="1"/>
                    <a:pt x="8" y="3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9"/>
                    <a:pt x="21" y="9"/>
                    <a:pt x="21" y="9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1"/>
                    <a:pt x="30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0" name="Freeform 84">
              <a:extLst>
                <a:ext uri="{FF2B5EF4-FFF2-40B4-BE49-F238E27FC236}">
                  <a16:creationId xmlns:a16="http://schemas.microsoft.com/office/drawing/2014/main" id="{1E792418-B4FF-4C4F-BA4B-2CD19FB58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7713" y="3424238"/>
              <a:ext cx="536575" cy="12700"/>
            </a:xfrm>
            <a:custGeom>
              <a:avLst/>
              <a:gdLst>
                <a:gd name="T0" fmla="*/ 163 w 338"/>
                <a:gd name="T1" fmla="*/ 0 h 8"/>
                <a:gd name="T2" fmla="*/ 0 w 338"/>
                <a:gd name="T3" fmla="*/ 0 h 8"/>
                <a:gd name="T4" fmla="*/ 0 w 338"/>
                <a:gd name="T5" fmla="*/ 8 h 8"/>
                <a:gd name="T6" fmla="*/ 338 w 338"/>
                <a:gd name="T7" fmla="*/ 8 h 8"/>
                <a:gd name="T8" fmla="*/ 338 w 338"/>
                <a:gd name="T9" fmla="*/ 0 h 8"/>
                <a:gd name="T10" fmla="*/ 175 w 338"/>
                <a:gd name="T11" fmla="*/ 0 h 8"/>
                <a:gd name="T12" fmla="*/ 163 w 338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8" h="8">
                  <a:moveTo>
                    <a:pt x="163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338" y="8"/>
                  </a:lnTo>
                  <a:lnTo>
                    <a:pt x="338" y="0"/>
                  </a:lnTo>
                  <a:lnTo>
                    <a:pt x="175" y="0"/>
                  </a:lnTo>
                  <a:lnTo>
                    <a:pt x="16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85">
              <a:extLst>
                <a:ext uri="{FF2B5EF4-FFF2-40B4-BE49-F238E27FC236}">
                  <a16:creationId xmlns:a16="http://schemas.microsoft.com/office/drawing/2014/main" id="{E70C6F21-2AFA-40C8-A149-2109E88758B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97601" y="3167063"/>
              <a:ext cx="49213" cy="49213"/>
            </a:xfrm>
            <a:custGeom>
              <a:avLst/>
              <a:gdLst>
                <a:gd name="T0" fmla="*/ 7 w 14"/>
                <a:gd name="T1" fmla="*/ 14 h 14"/>
                <a:gd name="T2" fmla="*/ 14 w 14"/>
                <a:gd name="T3" fmla="*/ 7 h 14"/>
                <a:gd name="T4" fmla="*/ 7 w 14"/>
                <a:gd name="T5" fmla="*/ 0 h 14"/>
                <a:gd name="T6" fmla="*/ 0 w 14"/>
                <a:gd name="T7" fmla="*/ 7 h 14"/>
                <a:gd name="T8" fmla="*/ 7 w 14"/>
                <a:gd name="T9" fmla="*/ 14 h 14"/>
                <a:gd name="T10" fmla="*/ 7 w 14"/>
                <a:gd name="T11" fmla="*/ 4 h 14"/>
                <a:gd name="T12" fmla="*/ 10 w 14"/>
                <a:gd name="T13" fmla="*/ 7 h 14"/>
                <a:gd name="T14" fmla="*/ 7 w 14"/>
                <a:gd name="T15" fmla="*/ 10 h 14"/>
                <a:gd name="T16" fmla="*/ 4 w 14"/>
                <a:gd name="T17" fmla="*/ 7 h 14"/>
                <a:gd name="T18" fmla="*/ 7 w 14"/>
                <a:gd name="T1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14"/>
                  </a:move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lose/>
                  <a:moveTo>
                    <a:pt x="7" y="4"/>
                  </a:moveTo>
                  <a:cubicBezTo>
                    <a:pt x="9" y="4"/>
                    <a:pt x="10" y="6"/>
                    <a:pt x="10" y="7"/>
                  </a:cubicBezTo>
                  <a:cubicBezTo>
                    <a:pt x="10" y="9"/>
                    <a:pt x="9" y="10"/>
                    <a:pt x="7" y="10"/>
                  </a:cubicBezTo>
                  <a:cubicBezTo>
                    <a:pt x="5" y="10"/>
                    <a:pt x="4" y="9"/>
                    <a:pt x="4" y="7"/>
                  </a:cubicBezTo>
                  <a:cubicBezTo>
                    <a:pt x="4" y="6"/>
                    <a:pt x="5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2" name="Freeform 86">
              <a:extLst>
                <a:ext uri="{FF2B5EF4-FFF2-40B4-BE49-F238E27FC236}">
                  <a16:creationId xmlns:a16="http://schemas.microsoft.com/office/drawing/2014/main" id="{9DDB92FB-E744-4B90-B953-448CC0B5BD8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1088" y="3225801"/>
              <a:ext cx="177800" cy="125413"/>
            </a:xfrm>
            <a:custGeom>
              <a:avLst/>
              <a:gdLst>
                <a:gd name="T0" fmla="*/ 2 w 50"/>
                <a:gd name="T1" fmla="*/ 7 h 36"/>
                <a:gd name="T2" fmla="*/ 0 w 50"/>
                <a:gd name="T3" fmla="*/ 12 h 36"/>
                <a:gd name="T4" fmla="*/ 2 w 50"/>
                <a:gd name="T5" fmla="*/ 17 h 36"/>
                <a:gd name="T6" fmla="*/ 13 w 50"/>
                <a:gd name="T7" fmla="*/ 27 h 36"/>
                <a:gd name="T8" fmla="*/ 16 w 50"/>
                <a:gd name="T9" fmla="*/ 24 h 36"/>
                <a:gd name="T10" fmla="*/ 5 w 50"/>
                <a:gd name="T11" fmla="*/ 13 h 36"/>
                <a:gd name="T12" fmla="*/ 5 w 50"/>
                <a:gd name="T13" fmla="*/ 12 h 36"/>
                <a:gd name="T14" fmla="*/ 5 w 50"/>
                <a:gd name="T15" fmla="*/ 10 h 36"/>
                <a:gd name="T16" fmla="*/ 11 w 50"/>
                <a:gd name="T17" fmla="*/ 5 h 36"/>
                <a:gd name="T18" fmla="*/ 22 w 50"/>
                <a:gd name="T19" fmla="*/ 5 h 36"/>
                <a:gd name="T20" fmla="*/ 22 w 50"/>
                <a:gd name="T21" fmla="*/ 16 h 36"/>
                <a:gd name="T22" fmla="*/ 24 w 50"/>
                <a:gd name="T23" fmla="*/ 19 h 36"/>
                <a:gd name="T24" fmla="*/ 37 w 50"/>
                <a:gd name="T25" fmla="*/ 19 h 36"/>
                <a:gd name="T26" fmla="*/ 46 w 50"/>
                <a:gd name="T27" fmla="*/ 36 h 36"/>
                <a:gd name="T28" fmla="*/ 50 w 50"/>
                <a:gd name="T29" fmla="*/ 34 h 36"/>
                <a:gd name="T30" fmla="*/ 41 w 50"/>
                <a:gd name="T31" fmla="*/ 16 h 36"/>
                <a:gd name="T32" fmla="*/ 41 w 50"/>
                <a:gd name="T33" fmla="*/ 16 h 36"/>
                <a:gd name="T34" fmla="*/ 37 w 50"/>
                <a:gd name="T35" fmla="*/ 14 h 36"/>
                <a:gd name="T36" fmla="*/ 26 w 50"/>
                <a:gd name="T37" fmla="*/ 14 h 36"/>
                <a:gd name="T38" fmla="*/ 26 w 50"/>
                <a:gd name="T39" fmla="*/ 2 h 36"/>
                <a:gd name="T40" fmla="*/ 26 w 50"/>
                <a:gd name="T41" fmla="*/ 1 h 36"/>
                <a:gd name="T42" fmla="*/ 24 w 50"/>
                <a:gd name="T43" fmla="*/ 0 h 36"/>
                <a:gd name="T44" fmla="*/ 24 w 50"/>
                <a:gd name="T45" fmla="*/ 0 h 36"/>
                <a:gd name="T46" fmla="*/ 11 w 50"/>
                <a:gd name="T47" fmla="*/ 0 h 36"/>
                <a:gd name="T48" fmla="*/ 8 w 50"/>
                <a:gd name="T49" fmla="*/ 1 h 36"/>
                <a:gd name="T50" fmla="*/ 2 w 50"/>
                <a:gd name="T51" fmla="*/ 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0" h="36">
                  <a:moveTo>
                    <a:pt x="2" y="7"/>
                  </a:moveTo>
                  <a:cubicBezTo>
                    <a:pt x="1" y="8"/>
                    <a:pt x="0" y="10"/>
                    <a:pt x="0" y="12"/>
                  </a:cubicBezTo>
                  <a:cubicBezTo>
                    <a:pt x="0" y="14"/>
                    <a:pt x="1" y="15"/>
                    <a:pt x="2" y="1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1"/>
                    <a:pt x="5" y="10"/>
                    <a:pt x="5" y="10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8"/>
                    <a:pt x="23" y="19"/>
                    <a:pt x="24" y="19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46" y="36"/>
                    <a:pt x="46" y="36"/>
                    <a:pt x="46" y="36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0" y="15"/>
                    <a:pt x="39" y="14"/>
                    <a:pt x="37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2"/>
                    <a:pt x="26" y="1"/>
                    <a:pt x="26" y="1"/>
                  </a:cubicBezTo>
                  <a:cubicBezTo>
                    <a:pt x="25" y="0"/>
                    <a:pt x="25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0" y="0"/>
                    <a:pt x="8" y="0"/>
                    <a:pt x="8" y="1"/>
                  </a:cubicBezTo>
                  <a:lnTo>
                    <a:pt x="2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3" name="Freeform 87">
              <a:extLst>
                <a:ext uri="{FF2B5EF4-FFF2-40B4-BE49-F238E27FC236}">
                  <a16:creationId xmlns:a16="http://schemas.microsoft.com/office/drawing/2014/main" id="{64D9032D-36F4-4E75-8F02-9842950E238B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5851" y="3302001"/>
              <a:ext cx="131763" cy="87313"/>
            </a:xfrm>
            <a:custGeom>
              <a:avLst/>
              <a:gdLst>
                <a:gd name="T0" fmla="*/ 18 w 37"/>
                <a:gd name="T1" fmla="*/ 25 h 25"/>
                <a:gd name="T2" fmla="*/ 37 w 37"/>
                <a:gd name="T3" fmla="*/ 9 h 25"/>
                <a:gd name="T4" fmla="*/ 32 w 37"/>
                <a:gd name="T5" fmla="*/ 9 h 25"/>
                <a:gd name="T6" fmla="*/ 18 w 37"/>
                <a:gd name="T7" fmla="*/ 20 h 25"/>
                <a:gd name="T8" fmla="*/ 4 w 37"/>
                <a:gd name="T9" fmla="*/ 6 h 25"/>
                <a:gd name="T10" fmla="*/ 5 w 37"/>
                <a:gd name="T11" fmla="*/ 4 h 25"/>
                <a:gd name="T12" fmla="*/ 1 w 37"/>
                <a:gd name="T13" fmla="*/ 0 h 25"/>
                <a:gd name="T14" fmla="*/ 0 w 37"/>
                <a:gd name="T15" fmla="*/ 6 h 25"/>
                <a:gd name="T16" fmla="*/ 18 w 37"/>
                <a:gd name="T17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5">
                  <a:moveTo>
                    <a:pt x="18" y="25"/>
                  </a:moveTo>
                  <a:cubicBezTo>
                    <a:pt x="28" y="25"/>
                    <a:pt x="36" y="18"/>
                    <a:pt x="37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1" y="15"/>
                    <a:pt x="25" y="20"/>
                    <a:pt x="18" y="20"/>
                  </a:cubicBezTo>
                  <a:cubicBezTo>
                    <a:pt x="11" y="20"/>
                    <a:pt x="4" y="14"/>
                    <a:pt x="4" y="6"/>
                  </a:cubicBezTo>
                  <a:cubicBezTo>
                    <a:pt x="4" y="5"/>
                    <a:pt x="4" y="5"/>
                    <a:pt x="5" y="4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4"/>
                    <a:pt x="0" y="6"/>
                  </a:cubicBezTo>
                  <a:cubicBezTo>
                    <a:pt x="0" y="17"/>
                    <a:pt x="8" y="25"/>
                    <a:pt x="18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4" name="Groupe 73">
            <a:extLst>
              <a:ext uri="{FF2B5EF4-FFF2-40B4-BE49-F238E27FC236}">
                <a16:creationId xmlns:a16="http://schemas.microsoft.com/office/drawing/2014/main" id="{40976E34-FEE9-4B30-B922-CC6F8EA9E551}"/>
              </a:ext>
            </a:extLst>
          </p:cNvPr>
          <p:cNvGrpSpPr/>
          <p:nvPr/>
        </p:nvGrpSpPr>
        <p:grpSpPr>
          <a:xfrm>
            <a:off x="3175956" y="5918219"/>
            <a:ext cx="1044205" cy="626523"/>
            <a:chOff x="5873750" y="3295650"/>
            <a:chExt cx="444500" cy="266700"/>
          </a:xfrm>
          <a:solidFill>
            <a:schemeClr val="accent2"/>
          </a:solidFill>
        </p:grpSpPr>
        <p:sp>
          <p:nvSpPr>
            <p:cNvPr id="75" name="Rectangle 91">
              <a:extLst>
                <a:ext uri="{FF2B5EF4-FFF2-40B4-BE49-F238E27FC236}">
                  <a16:creationId xmlns:a16="http://schemas.microsoft.com/office/drawing/2014/main" id="{F3C0F7B6-E198-4610-B226-80CE544BBC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69013" y="3295650"/>
              <a:ext cx="14288" cy="266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Rectangle 92">
              <a:extLst>
                <a:ext uri="{FF2B5EF4-FFF2-40B4-BE49-F238E27FC236}">
                  <a16:creationId xmlns:a16="http://schemas.microsoft.com/office/drawing/2014/main" id="{AFD3F783-12C8-44B2-AE52-7DEE0E2738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6613" y="3429000"/>
              <a:ext cx="17463" cy="115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93">
              <a:extLst>
                <a:ext uri="{FF2B5EF4-FFF2-40B4-BE49-F238E27FC236}">
                  <a16:creationId xmlns:a16="http://schemas.microsoft.com/office/drawing/2014/main" id="{BE9A28F6-8DFF-4E0E-87F5-54940B93364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16613" y="3313113"/>
              <a:ext cx="49213" cy="49213"/>
            </a:xfrm>
            <a:custGeom>
              <a:avLst/>
              <a:gdLst>
                <a:gd name="T0" fmla="*/ 14 w 14"/>
                <a:gd name="T1" fmla="*/ 7 h 14"/>
                <a:gd name="T2" fmla="*/ 7 w 14"/>
                <a:gd name="T3" fmla="*/ 0 h 14"/>
                <a:gd name="T4" fmla="*/ 0 w 14"/>
                <a:gd name="T5" fmla="*/ 7 h 14"/>
                <a:gd name="T6" fmla="*/ 7 w 14"/>
                <a:gd name="T7" fmla="*/ 14 h 14"/>
                <a:gd name="T8" fmla="*/ 14 w 14"/>
                <a:gd name="T9" fmla="*/ 7 h 14"/>
                <a:gd name="T10" fmla="*/ 4 w 14"/>
                <a:gd name="T11" fmla="*/ 7 h 14"/>
                <a:gd name="T12" fmla="*/ 7 w 14"/>
                <a:gd name="T13" fmla="*/ 4 h 14"/>
                <a:gd name="T14" fmla="*/ 10 w 14"/>
                <a:gd name="T15" fmla="*/ 7 h 14"/>
                <a:gd name="T16" fmla="*/ 7 w 14"/>
                <a:gd name="T17" fmla="*/ 10 h 14"/>
                <a:gd name="T18" fmla="*/ 4 w 14"/>
                <a:gd name="T1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14" y="7"/>
                  </a:move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lose/>
                  <a:moveTo>
                    <a:pt x="4" y="7"/>
                  </a:moveTo>
                  <a:cubicBezTo>
                    <a:pt x="4" y="6"/>
                    <a:pt x="6" y="4"/>
                    <a:pt x="7" y="4"/>
                  </a:cubicBezTo>
                  <a:cubicBezTo>
                    <a:pt x="9" y="4"/>
                    <a:pt x="10" y="6"/>
                    <a:pt x="10" y="7"/>
                  </a:cubicBezTo>
                  <a:cubicBezTo>
                    <a:pt x="10" y="9"/>
                    <a:pt x="9" y="10"/>
                    <a:pt x="7" y="10"/>
                  </a:cubicBezTo>
                  <a:cubicBezTo>
                    <a:pt x="6" y="10"/>
                    <a:pt x="4" y="9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94">
              <a:extLst>
                <a:ext uri="{FF2B5EF4-FFF2-40B4-BE49-F238E27FC236}">
                  <a16:creationId xmlns:a16="http://schemas.microsoft.com/office/drawing/2014/main" id="{2A6E68D8-845F-4D82-BE24-2371A5BDD1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51538" y="3425825"/>
              <a:ext cx="50800" cy="119063"/>
            </a:xfrm>
            <a:custGeom>
              <a:avLst/>
              <a:gdLst>
                <a:gd name="T0" fmla="*/ 4 w 14"/>
                <a:gd name="T1" fmla="*/ 0 h 34"/>
                <a:gd name="T2" fmla="*/ 0 w 14"/>
                <a:gd name="T3" fmla="*/ 2 h 34"/>
                <a:gd name="T4" fmla="*/ 8 w 14"/>
                <a:gd name="T5" fmla="*/ 23 h 34"/>
                <a:gd name="T6" fmla="*/ 2 w 14"/>
                <a:gd name="T7" fmla="*/ 23 h 34"/>
                <a:gd name="T8" fmla="*/ 0 w 14"/>
                <a:gd name="T9" fmla="*/ 25 h 34"/>
                <a:gd name="T10" fmla="*/ 0 w 14"/>
                <a:gd name="T11" fmla="*/ 34 h 34"/>
                <a:gd name="T12" fmla="*/ 4 w 14"/>
                <a:gd name="T13" fmla="*/ 34 h 34"/>
                <a:gd name="T14" fmla="*/ 4 w 14"/>
                <a:gd name="T15" fmla="*/ 27 h 34"/>
                <a:gd name="T16" fmla="*/ 12 w 14"/>
                <a:gd name="T17" fmla="*/ 27 h 34"/>
                <a:gd name="T18" fmla="*/ 13 w 14"/>
                <a:gd name="T19" fmla="*/ 26 h 34"/>
                <a:gd name="T20" fmla="*/ 14 w 14"/>
                <a:gd name="T21" fmla="*/ 24 h 34"/>
                <a:gd name="T22" fmla="*/ 4 w 14"/>
                <a:gd name="T2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34">
                  <a:moveTo>
                    <a:pt x="4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7"/>
                    <a:pt x="13" y="27"/>
                    <a:pt x="13" y="26"/>
                  </a:cubicBezTo>
                  <a:cubicBezTo>
                    <a:pt x="14" y="26"/>
                    <a:pt x="14" y="25"/>
                    <a:pt x="14" y="24"/>
                  </a:cubicBez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95">
              <a:extLst>
                <a:ext uri="{FF2B5EF4-FFF2-40B4-BE49-F238E27FC236}">
                  <a16:creationId xmlns:a16="http://schemas.microsoft.com/office/drawing/2014/main" id="{BE4911FC-6A97-4F20-B866-56EBB1ABEB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75375" y="3313113"/>
              <a:ext cx="53975" cy="49213"/>
            </a:xfrm>
            <a:custGeom>
              <a:avLst/>
              <a:gdLst>
                <a:gd name="T0" fmla="*/ 0 w 15"/>
                <a:gd name="T1" fmla="*/ 7 h 14"/>
                <a:gd name="T2" fmla="*/ 8 w 15"/>
                <a:gd name="T3" fmla="*/ 14 h 14"/>
                <a:gd name="T4" fmla="*/ 15 w 15"/>
                <a:gd name="T5" fmla="*/ 7 h 14"/>
                <a:gd name="T6" fmla="*/ 8 w 15"/>
                <a:gd name="T7" fmla="*/ 0 h 14"/>
                <a:gd name="T8" fmla="*/ 0 w 15"/>
                <a:gd name="T9" fmla="*/ 7 h 14"/>
                <a:gd name="T10" fmla="*/ 11 w 15"/>
                <a:gd name="T11" fmla="*/ 7 h 14"/>
                <a:gd name="T12" fmla="*/ 8 w 15"/>
                <a:gd name="T13" fmla="*/ 10 h 14"/>
                <a:gd name="T14" fmla="*/ 5 w 15"/>
                <a:gd name="T15" fmla="*/ 7 h 14"/>
                <a:gd name="T16" fmla="*/ 8 w 15"/>
                <a:gd name="T17" fmla="*/ 4 h 14"/>
                <a:gd name="T18" fmla="*/ 11 w 15"/>
                <a:gd name="T1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4">
                  <a:moveTo>
                    <a:pt x="0" y="7"/>
                  </a:moveTo>
                  <a:cubicBezTo>
                    <a:pt x="0" y="11"/>
                    <a:pt x="4" y="14"/>
                    <a:pt x="8" y="14"/>
                  </a:cubicBezTo>
                  <a:cubicBezTo>
                    <a:pt x="11" y="14"/>
                    <a:pt x="15" y="11"/>
                    <a:pt x="15" y="7"/>
                  </a:cubicBezTo>
                  <a:cubicBezTo>
                    <a:pt x="15" y="3"/>
                    <a:pt x="11" y="0"/>
                    <a:pt x="8" y="0"/>
                  </a:cubicBezTo>
                  <a:cubicBezTo>
                    <a:pt x="4" y="0"/>
                    <a:pt x="0" y="3"/>
                    <a:pt x="0" y="7"/>
                  </a:cubicBezTo>
                  <a:close/>
                  <a:moveTo>
                    <a:pt x="11" y="7"/>
                  </a:moveTo>
                  <a:cubicBezTo>
                    <a:pt x="11" y="9"/>
                    <a:pt x="9" y="10"/>
                    <a:pt x="8" y="10"/>
                  </a:cubicBezTo>
                  <a:cubicBezTo>
                    <a:pt x="6" y="10"/>
                    <a:pt x="5" y="9"/>
                    <a:pt x="5" y="7"/>
                  </a:cubicBezTo>
                  <a:cubicBezTo>
                    <a:pt x="5" y="6"/>
                    <a:pt x="6" y="4"/>
                    <a:pt x="8" y="4"/>
                  </a:cubicBezTo>
                  <a:cubicBezTo>
                    <a:pt x="9" y="4"/>
                    <a:pt x="11" y="6"/>
                    <a:pt x="1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0" name="Freeform 96">
              <a:extLst>
                <a:ext uri="{FF2B5EF4-FFF2-40B4-BE49-F238E27FC236}">
                  <a16:creationId xmlns:a16="http://schemas.microsoft.com/office/drawing/2014/main" id="{B6AD18D7-1402-433A-8F5E-719D117542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3750" y="3373438"/>
              <a:ext cx="138113" cy="73025"/>
            </a:xfrm>
            <a:custGeom>
              <a:avLst/>
              <a:gdLst>
                <a:gd name="T0" fmla="*/ 27 w 39"/>
                <a:gd name="T1" fmla="*/ 4 h 21"/>
                <a:gd name="T2" fmla="*/ 34 w 39"/>
                <a:gd name="T3" fmla="*/ 21 h 21"/>
                <a:gd name="T4" fmla="*/ 39 w 39"/>
                <a:gd name="T5" fmla="*/ 21 h 21"/>
                <a:gd name="T6" fmla="*/ 32 w 39"/>
                <a:gd name="T7" fmla="*/ 3 h 21"/>
                <a:gd name="T8" fmla="*/ 27 w 39"/>
                <a:gd name="T9" fmla="*/ 0 h 21"/>
                <a:gd name="T10" fmla="*/ 24 w 39"/>
                <a:gd name="T11" fmla="*/ 0 h 21"/>
                <a:gd name="T12" fmla="*/ 22 w 39"/>
                <a:gd name="T13" fmla="*/ 0 h 21"/>
                <a:gd name="T14" fmla="*/ 19 w 39"/>
                <a:gd name="T15" fmla="*/ 3 h 21"/>
                <a:gd name="T16" fmla="*/ 16 w 39"/>
                <a:gd name="T17" fmla="*/ 0 h 21"/>
                <a:gd name="T18" fmla="*/ 15 w 39"/>
                <a:gd name="T19" fmla="*/ 0 h 21"/>
                <a:gd name="T20" fmla="*/ 11 w 39"/>
                <a:gd name="T21" fmla="*/ 0 h 21"/>
                <a:gd name="T22" fmla="*/ 7 w 39"/>
                <a:gd name="T23" fmla="*/ 3 h 21"/>
                <a:gd name="T24" fmla="*/ 0 w 39"/>
                <a:gd name="T25" fmla="*/ 21 h 21"/>
                <a:gd name="T26" fmla="*/ 5 w 39"/>
                <a:gd name="T27" fmla="*/ 21 h 21"/>
                <a:gd name="T28" fmla="*/ 11 w 39"/>
                <a:gd name="T29" fmla="*/ 4 h 21"/>
                <a:gd name="T30" fmla="*/ 14 w 39"/>
                <a:gd name="T31" fmla="*/ 4 h 21"/>
                <a:gd name="T32" fmla="*/ 18 w 39"/>
                <a:gd name="T33" fmla="*/ 8 h 21"/>
                <a:gd name="T34" fmla="*/ 21 w 39"/>
                <a:gd name="T35" fmla="*/ 8 h 21"/>
                <a:gd name="T36" fmla="*/ 25 w 39"/>
                <a:gd name="T37" fmla="*/ 4 h 21"/>
                <a:gd name="T38" fmla="*/ 27 w 39"/>
                <a:gd name="T39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" h="21">
                  <a:moveTo>
                    <a:pt x="27" y="4"/>
                  </a:moveTo>
                  <a:cubicBezTo>
                    <a:pt x="34" y="21"/>
                    <a:pt x="34" y="21"/>
                    <a:pt x="34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3" y="0"/>
                    <a:pt x="22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0" y="0"/>
                    <a:pt x="8" y="1"/>
                    <a:pt x="7" y="3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9" y="9"/>
                    <a:pt x="20" y="9"/>
                    <a:pt x="21" y="8"/>
                  </a:cubicBezTo>
                  <a:cubicBezTo>
                    <a:pt x="25" y="4"/>
                    <a:pt x="25" y="4"/>
                    <a:pt x="25" y="4"/>
                  </a:cubicBezTo>
                  <a:lnTo>
                    <a:pt x="27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1" name="Freeform 97">
              <a:extLst>
                <a:ext uri="{FF2B5EF4-FFF2-40B4-BE49-F238E27FC236}">
                  <a16:creationId xmlns:a16="http://schemas.microsoft.com/office/drawing/2014/main" id="{E4D61E32-AA20-4A9A-88F5-FF7F0BD8529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3625" y="3373438"/>
              <a:ext cx="174625" cy="125413"/>
            </a:xfrm>
            <a:custGeom>
              <a:avLst/>
              <a:gdLst>
                <a:gd name="T0" fmla="*/ 40 w 49"/>
                <a:gd name="T1" fmla="*/ 16 h 36"/>
                <a:gd name="T2" fmla="*/ 37 w 49"/>
                <a:gd name="T3" fmla="*/ 14 h 36"/>
                <a:gd name="T4" fmla="*/ 26 w 49"/>
                <a:gd name="T5" fmla="*/ 14 h 36"/>
                <a:gd name="T6" fmla="*/ 26 w 49"/>
                <a:gd name="T7" fmla="*/ 2 h 36"/>
                <a:gd name="T8" fmla="*/ 25 w 49"/>
                <a:gd name="T9" fmla="*/ 0 h 36"/>
                <a:gd name="T10" fmla="*/ 24 w 49"/>
                <a:gd name="T11" fmla="*/ 0 h 36"/>
                <a:gd name="T12" fmla="*/ 24 w 49"/>
                <a:gd name="T13" fmla="*/ 0 h 36"/>
                <a:gd name="T14" fmla="*/ 10 w 49"/>
                <a:gd name="T15" fmla="*/ 0 h 36"/>
                <a:gd name="T16" fmla="*/ 7 w 49"/>
                <a:gd name="T17" fmla="*/ 1 h 36"/>
                <a:gd name="T18" fmla="*/ 2 w 49"/>
                <a:gd name="T19" fmla="*/ 6 h 36"/>
                <a:gd name="T20" fmla="*/ 0 w 49"/>
                <a:gd name="T21" fmla="*/ 11 h 36"/>
                <a:gd name="T22" fmla="*/ 2 w 49"/>
                <a:gd name="T23" fmla="*/ 16 h 36"/>
                <a:gd name="T24" fmla="*/ 13 w 49"/>
                <a:gd name="T25" fmla="*/ 27 h 36"/>
                <a:gd name="T26" fmla="*/ 16 w 49"/>
                <a:gd name="T27" fmla="*/ 24 h 36"/>
                <a:gd name="T28" fmla="*/ 5 w 49"/>
                <a:gd name="T29" fmla="*/ 13 h 36"/>
                <a:gd name="T30" fmla="*/ 4 w 49"/>
                <a:gd name="T31" fmla="*/ 11 h 36"/>
                <a:gd name="T32" fmla="*/ 5 w 49"/>
                <a:gd name="T33" fmla="*/ 10 h 36"/>
                <a:gd name="T34" fmla="*/ 10 w 49"/>
                <a:gd name="T35" fmla="*/ 4 h 36"/>
                <a:gd name="T36" fmla="*/ 21 w 49"/>
                <a:gd name="T37" fmla="*/ 4 h 36"/>
                <a:gd name="T38" fmla="*/ 21 w 49"/>
                <a:gd name="T39" fmla="*/ 16 h 36"/>
                <a:gd name="T40" fmla="*/ 24 w 49"/>
                <a:gd name="T41" fmla="*/ 19 h 36"/>
                <a:gd name="T42" fmla="*/ 37 w 49"/>
                <a:gd name="T43" fmla="*/ 19 h 36"/>
                <a:gd name="T44" fmla="*/ 45 w 49"/>
                <a:gd name="T45" fmla="*/ 36 h 36"/>
                <a:gd name="T46" fmla="*/ 49 w 49"/>
                <a:gd name="T47" fmla="*/ 34 h 36"/>
                <a:gd name="T48" fmla="*/ 41 w 49"/>
                <a:gd name="T49" fmla="*/ 16 h 36"/>
                <a:gd name="T50" fmla="*/ 40 w 49"/>
                <a:gd name="T51" fmla="*/ 1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9" h="36">
                  <a:moveTo>
                    <a:pt x="40" y="16"/>
                  </a:moveTo>
                  <a:cubicBezTo>
                    <a:pt x="40" y="15"/>
                    <a:pt x="38" y="14"/>
                    <a:pt x="37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1"/>
                    <a:pt x="26" y="1"/>
                    <a:pt x="25" y="0"/>
                  </a:cubicBezTo>
                  <a:cubicBezTo>
                    <a:pt x="25" y="0"/>
                    <a:pt x="24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8" y="0"/>
                    <a:pt x="7" y="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8"/>
                    <a:pt x="0" y="10"/>
                    <a:pt x="0" y="11"/>
                  </a:cubicBezTo>
                  <a:cubicBezTo>
                    <a:pt x="0" y="13"/>
                    <a:pt x="0" y="15"/>
                    <a:pt x="2" y="16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3"/>
                    <a:pt x="4" y="12"/>
                    <a:pt x="4" y="11"/>
                  </a:cubicBezTo>
                  <a:cubicBezTo>
                    <a:pt x="4" y="11"/>
                    <a:pt x="5" y="10"/>
                    <a:pt x="5" y="1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8"/>
                    <a:pt x="22" y="19"/>
                    <a:pt x="24" y="19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0" y="16"/>
                    <a:pt x="4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2" name="Freeform 98">
              <a:extLst>
                <a:ext uri="{FF2B5EF4-FFF2-40B4-BE49-F238E27FC236}">
                  <a16:creationId xmlns:a16="http://schemas.microsoft.com/office/drawing/2014/main" id="{21F8D81C-38E6-4E72-968D-EEFEDDBC600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3625" y="3449638"/>
              <a:ext cx="131763" cy="88900"/>
            </a:xfrm>
            <a:custGeom>
              <a:avLst/>
              <a:gdLst>
                <a:gd name="T0" fmla="*/ 1 w 37"/>
                <a:gd name="T1" fmla="*/ 0 h 25"/>
                <a:gd name="T2" fmla="*/ 0 w 37"/>
                <a:gd name="T3" fmla="*/ 6 h 25"/>
                <a:gd name="T4" fmla="*/ 19 w 37"/>
                <a:gd name="T5" fmla="*/ 25 h 25"/>
                <a:gd name="T6" fmla="*/ 37 w 37"/>
                <a:gd name="T7" fmla="*/ 8 h 25"/>
                <a:gd name="T8" fmla="*/ 33 w 37"/>
                <a:gd name="T9" fmla="*/ 8 h 25"/>
                <a:gd name="T10" fmla="*/ 19 w 37"/>
                <a:gd name="T11" fmla="*/ 20 h 25"/>
                <a:gd name="T12" fmla="*/ 5 w 37"/>
                <a:gd name="T13" fmla="*/ 6 h 25"/>
                <a:gd name="T14" fmla="*/ 5 w 37"/>
                <a:gd name="T15" fmla="*/ 4 h 25"/>
                <a:gd name="T16" fmla="*/ 1 w 37"/>
                <a:gd name="T1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5">
                  <a:moveTo>
                    <a:pt x="1" y="0"/>
                  </a:moveTo>
                  <a:cubicBezTo>
                    <a:pt x="1" y="2"/>
                    <a:pt x="0" y="4"/>
                    <a:pt x="0" y="6"/>
                  </a:cubicBezTo>
                  <a:cubicBezTo>
                    <a:pt x="0" y="16"/>
                    <a:pt x="9" y="25"/>
                    <a:pt x="19" y="25"/>
                  </a:cubicBezTo>
                  <a:cubicBezTo>
                    <a:pt x="28" y="25"/>
                    <a:pt x="36" y="18"/>
                    <a:pt x="37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15"/>
                    <a:pt x="26" y="20"/>
                    <a:pt x="19" y="20"/>
                  </a:cubicBezTo>
                  <a:cubicBezTo>
                    <a:pt x="11" y="20"/>
                    <a:pt x="5" y="14"/>
                    <a:pt x="5" y="6"/>
                  </a:cubicBezTo>
                  <a:cubicBezTo>
                    <a:pt x="5" y="5"/>
                    <a:pt x="5" y="5"/>
                    <a:pt x="5" y="4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3" name="Groupe 82">
            <a:extLst>
              <a:ext uri="{FF2B5EF4-FFF2-40B4-BE49-F238E27FC236}">
                <a16:creationId xmlns:a16="http://schemas.microsoft.com/office/drawing/2014/main" id="{45486AFC-ECF2-4BC4-A176-F4138F84387B}"/>
              </a:ext>
            </a:extLst>
          </p:cNvPr>
          <p:cNvGrpSpPr/>
          <p:nvPr/>
        </p:nvGrpSpPr>
        <p:grpSpPr>
          <a:xfrm>
            <a:off x="4622705" y="5951170"/>
            <a:ext cx="921601" cy="609563"/>
            <a:chOff x="5894388" y="3295650"/>
            <a:chExt cx="403225" cy="266700"/>
          </a:xfrm>
          <a:solidFill>
            <a:schemeClr val="accent2"/>
          </a:solidFill>
        </p:grpSpPr>
        <p:sp>
          <p:nvSpPr>
            <p:cNvPr id="84" name="Freeform 102">
              <a:extLst>
                <a:ext uri="{FF2B5EF4-FFF2-40B4-BE49-F238E27FC236}">
                  <a16:creationId xmlns:a16="http://schemas.microsoft.com/office/drawing/2014/main" id="{EB166E12-E9A0-4B18-AF33-DF4960EA6F7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40426" y="3309938"/>
              <a:ext cx="50800" cy="49213"/>
            </a:xfrm>
            <a:custGeom>
              <a:avLst/>
              <a:gdLst>
                <a:gd name="T0" fmla="*/ 14 w 14"/>
                <a:gd name="T1" fmla="*/ 7 h 14"/>
                <a:gd name="T2" fmla="*/ 7 w 14"/>
                <a:gd name="T3" fmla="*/ 0 h 14"/>
                <a:gd name="T4" fmla="*/ 0 w 14"/>
                <a:gd name="T5" fmla="*/ 7 h 14"/>
                <a:gd name="T6" fmla="*/ 7 w 14"/>
                <a:gd name="T7" fmla="*/ 14 h 14"/>
                <a:gd name="T8" fmla="*/ 14 w 14"/>
                <a:gd name="T9" fmla="*/ 7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4 h 14"/>
                <a:gd name="T16" fmla="*/ 10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14" y="7"/>
                  </a:move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6"/>
                    <a:pt x="5" y="4"/>
                    <a:pt x="7" y="4"/>
                  </a:cubicBezTo>
                  <a:cubicBezTo>
                    <a:pt x="9" y="4"/>
                    <a:pt x="10" y="6"/>
                    <a:pt x="10" y="7"/>
                  </a:cubicBezTo>
                  <a:cubicBezTo>
                    <a:pt x="10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5" name="Rectangle 103">
              <a:extLst>
                <a:ext uri="{FF2B5EF4-FFF2-40B4-BE49-F238E27FC236}">
                  <a16:creationId xmlns:a16="http://schemas.microsoft.com/office/drawing/2014/main" id="{F431C3D3-8E6F-4FA4-B2C0-AEBC2079BB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40426" y="3425825"/>
              <a:ext cx="17463" cy="115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6" name="Rectangle 104">
              <a:extLst>
                <a:ext uri="{FF2B5EF4-FFF2-40B4-BE49-F238E27FC236}">
                  <a16:creationId xmlns:a16="http://schemas.microsoft.com/office/drawing/2014/main" id="{2409CC79-8368-43B4-8993-F3CB485814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72176" y="3425825"/>
              <a:ext cx="19050" cy="115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7" name="Freeform 105">
              <a:extLst>
                <a:ext uri="{FF2B5EF4-FFF2-40B4-BE49-F238E27FC236}">
                  <a16:creationId xmlns:a16="http://schemas.microsoft.com/office/drawing/2014/main" id="{149CB179-54FE-4A2B-8A9A-035F1F2BBA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4388" y="3368675"/>
              <a:ext cx="139700" cy="74613"/>
            </a:xfrm>
            <a:custGeom>
              <a:avLst/>
              <a:gdLst>
                <a:gd name="T0" fmla="*/ 28 w 39"/>
                <a:gd name="T1" fmla="*/ 0 h 21"/>
                <a:gd name="T2" fmla="*/ 12 w 39"/>
                <a:gd name="T3" fmla="*/ 0 h 21"/>
                <a:gd name="T4" fmla="*/ 8 w 39"/>
                <a:gd name="T5" fmla="*/ 3 h 21"/>
                <a:gd name="T6" fmla="*/ 0 w 39"/>
                <a:gd name="T7" fmla="*/ 21 h 21"/>
                <a:gd name="T8" fmla="*/ 5 w 39"/>
                <a:gd name="T9" fmla="*/ 21 h 21"/>
                <a:gd name="T10" fmla="*/ 12 w 39"/>
                <a:gd name="T11" fmla="*/ 5 h 21"/>
                <a:gd name="T12" fmla="*/ 28 w 39"/>
                <a:gd name="T13" fmla="*/ 5 h 21"/>
                <a:gd name="T14" fmla="*/ 34 w 39"/>
                <a:gd name="T15" fmla="*/ 21 h 21"/>
                <a:gd name="T16" fmla="*/ 39 w 39"/>
                <a:gd name="T17" fmla="*/ 21 h 21"/>
                <a:gd name="T18" fmla="*/ 32 w 39"/>
                <a:gd name="T19" fmla="*/ 3 h 21"/>
                <a:gd name="T20" fmla="*/ 28 w 39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21">
                  <a:moveTo>
                    <a:pt x="28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8" y="1"/>
                    <a:pt x="8" y="3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1"/>
                    <a:pt x="30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Rectangle 106">
              <a:extLst>
                <a:ext uri="{FF2B5EF4-FFF2-40B4-BE49-F238E27FC236}">
                  <a16:creationId xmlns:a16="http://schemas.microsoft.com/office/drawing/2014/main" id="{6DECF783-3A19-486F-81B2-C140224CFF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1238" y="3295650"/>
              <a:ext cx="17463" cy="266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Rectangle 107">
              <a:extLst>
                <a:ext uri="{FF2B5EF4-FFF2-40B4-BE49-F238E27FC236}">
                  <a16:creationId xmlns:a16="http://schemas.microsoft.com/office/drawing/2014/main" id="{11F0C267-11F2-4D97-9711-D11972EA0C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00776" y="3429000"/>
              <a:ext cx="19050" cy="115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08">
              <a:extLst>
                <a:ext uri="{FF2B5EF4-FFF2-40B4-BE49-F238E27FC236}">
                  <a16:creationId xmlns:a16="http://schemas.microsoft.com/office/drawing/2014/main" id="{0AA16978-B013-49C8-ADDD-316742016B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00776" y="3313113"/>
              <a:ext cx="50800" cy="49213"/>
            </a:xfrm>
            <a:custGeom>
              <a:avLst/>
              <a:gdLst>
                <a:gd name="T0" fmla="*/ 14 w 14"/>
                <a:gd name="T1" fmla="*/ 7 h 14"/>
                <a:gd name="T2" fmla="*/ 7 w 14"/>
                <a:gd name="T3" fmla="*/ 0 h 14"/>
                <a:gd name="T4" fmla="*/ 0 w 14"/>
                <a:gd name="T5" fmla="*/ 7 h 14"/>
                <a:gd name="T6" fmla="*/ 7 w 14"/>
                <a:gd name="T7" fmla="*/ 14 h 14"/>
                <a:gd name="T8" fmla="*/ 14 w 14"/>
                <a:gd name="T9" fmla="*/ 7 h 14"/>
                <a:gd name="T10" fmla="*/ 4 w 14"/>
                <a:gd name="T11" fmla="*/ 7 h 14"/>
                <a:gd name="T12" fmla="*/ 7 w 14"/>
                <a:gd name="T13" fmla="*/ 4 h 14"/>
                <a:gd name="T14" fmla="*/ 10 w 14"/>
                <a:gd name="T15" fmla="*/ 7 h 14"/>
                <a:gd name="T16" fmla="*/ 7 w 14"/>
                <a:gd name="T17" fmla="*/ 10 h 14"/>
                <a:gd name="T18" fmla="*/ 4 w 14"/>
                <a:gd name="T1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14" y="7"/>
                  </a:move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lose/>
                  <a:moveTo>
                    <a:pt x="4" y="7"/>
                  </a:moveTo>
                  <a:cubicBezTo>
                    <a:pt x="4" y="6"/>
                    <a:pt x="6" y="4"/>
                    <a:pt x="7" y="4"/>
                  </a:cubicBezTo>
                  <a:cubicBezTo>
                    <a:pt x="9" y="4"/>
                    <a:pt x="10" y="6"/>
                    <a:pt x="10" y="7"/>
                  </a:cubicBezTo>
                  <a:cubicBezTo>
                    <a:pt x="10" y="9"/>
                    <a:pt x="9" y="10"/>
                    <a:pt x="7" y="10"/>
                  </a:cubicBezTo>
                  <a:cubicBezTo>
                    <a:pt x="6" y="10"/>
                    <a:pt x="4" y="9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1" name="Freeform 109">
              <a:extLst>
                <a:ext uri="{FF2B5EF4-FFF2-40B4-BE49-F238E27FC236}">
                  <a16:creationId xmlns:a16="http://schemas.microsoft.com/office/drawing/2014/main" id="{5C28FD13-0F25-4CFC-AE19-F79FE58BF6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7288" y="3425825"/>
              <a:ext cx="49213" cy="119063"/>
            </a:xfrm>
            <a:custGeom>
              <a:avLst/>
              <a:gdLst>
                <a:gd name="T0" fmla="*/ 4 w 14"/>
                <a:gd name="T1" fmla="*/ 0 h 34"/>
                <a:gd name="T2" fmla="*/ 0 w 14"/>
                <a:gd name="T3" fmla="*/ 2 h 34"/>
                <a:gd name="T4" fmla="*/ 8 w 14"/>
                <a:gd name="T5" fmla="*/ 23 h 34"/>
                <a:gd name="T6" fmla="*/ 2 w 14"/>
                <a:gd name="T7" fmla="*/ 23 h 34"/>
                <a:gd name="T8" fmla="*/ 0 w 14"/>
                <a:gd name="T9" fmla="*/ 25 h 34"/>
                <a:gd name="T10" fmla="*/ 0 w 14"/>
                <a:gd name="T11" fmla="*/ 34 h 34"/>
                <a:gd name="T12" fmla="*/ 4 w 14"/>
                <a:gd name="T13" fmla="*/ 34 h 34"/>
                <a:gd name="T14" fmla="*/ 4 w 14"/>
                <a:gd name="T15" fmla="*/ 27 h 34"/>
                <a:gd name="T16" fmla="*/ 11 w 14"/>
                <a:gd name="T17" fmla="*/ 27 h 34"/>
                <a:gd name="T18" fmla="*/ 13 w 14"/>
                <a:gd name="T19" fmla="*/ 26 h 34"/>
                <a:gd name="T20" fmla="*/ 14 w 14"/>
                <a:gd name="T21" fmla="*/ 24 h 34"/>
                <a:gd name="T22" fmla="*/ 4 w 14"/>
                <a:gd name="T2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34">
                  <a:moveTo>
                    <a:pt x="4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2" y="27"/>
                    <a:pt x="13" y="27"/>
                    <a:pt x="13" y="26"/>
                  </a:cubicBezTo>
                  <a:cubicBezTo>
                    <a:pt x="14" y="26"/>
                    <a:pt x="14" y="25"/>
                    <a:pt x="14" y="24"/>
                  </a:cubicBez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10">
              <a:extLst>
                <a:ext uri="{FF2B5EF4-FFF2-40B4-BE49-F238E27FC236}">
                  <a16:creationId xmlns:a16="http://schemas.microsoft.com/office/drawing/2014/main" id="{05FC5CA0-A8E4-41BC-A2B6-08F4587F2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13" y="3373438"/>
              <a:ext cx="139700" cy="73025"/>
            </a:xfrm>
            <a:custGeom>
              <a:avLst/>
              <a:gdLst>
                <a:gd name="T0" fmla="*/ 27 w 39"/>
                <a:gd name="T1" fmla="*/ 4 h 21"/>
                <a:gd name="T2" fmla="*/ 34 w 39"/>
                <a:gd name="T3" fmla="*/ 21 h 21"/>
                <a:gd name="T4" fmla="*/ 39 w 39"/>
                <a:gd name="T5" fmla="*/ 21 h 21"/>
                <a:gd name="T6" fmla="*/ 31 w 39"/>
                <a:gd name="T7" fmla="*/ 3 h 21"/>
                <a:gd name="T8" fmla="*/ 27 w 39"/>
                <a:gd name="T9" fmla="*/ 0 h 21"/>
                <a:gd name="T10" fmla="*/ 24 w 39"/>
                <a:gd name="T11" fmla="*/ 0 h 21"/>
                <a:gd name="T12" fmla="*/ 22 w 39"/>
                <a:gd name="T13" fmla="*/ 0 h 21"/>
                <a:gd name="T14" fmla="*/ 19 w 39"/>
                <a:gd name="T15" fmla="*/ 3 h 21"/>
                <a:gd name="T16" fmla="*/ 16 w 39"/>
                <a:gd name="T17" fmla="*/ 0 h 21"/>
                <a:gd name="T18" fmla="*/ 14 w 39"/>
                <a:gd name="T19" fmla="*/ 0 h 21"/>
                <a:gd name="T20" fmla="*/ 11 w 39"/>
                <a:gd name="T21" fmla="*/ 0 h 21"/>
                <a:gd name="T22" fmla="*/ 7 w 39"/>
                <a:gd name="T23" fmla="*/ 3 h 21"/>
                <a:gd name="T24" fmla="*/ 0 w 39"/>
                <a:gd name="T25" fmla="*/ 21 h 21"/>
                <a:gd name="T26" fmla="*/ 5 w 39"/>
                <a:gd name="T27" fmla="*/ 21 h 21"/>
                <a:gd name="T28" fmla="*/ 11 w 39"/>
                <a:gd name="T29" fmla="*/ 4 h 21"/>
                <a:gd name="T30" fmla="*/ 14 w 39"/>
                <a:gd name="T31" fmla="*/ 4 h 21"/>
                <a:gd name="T32" fmla="*/ 18 w 39"/>
                <a:gd name="T33" fmla="*/ 8 h 21"/>
                <a:gd name="T34" fmla="*/ 21 w 39"/>
                <a:gd name="T35" fmla="*/ 8 h 21"/>
                <a:gd name="T36" fmla="*/ 25 w 39"/>
                <a:gd name="T37" fmla="*/ 4 h 21"/>
                <a:gd name="T38" fmla="*/ 27 w 39"/>
                <a:gd name="T39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" h="21">
                  <a:moveTo>
                    <a:pt x="27" y="4"/>
                  </a:moveTo>
                  <a:cubicBezTo>
                    <a:pt x="34" y="21"/>
                    <a:pt x="34" y="21"/>
                    <a:pt x="34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3" y="0"/>
                    <a:pt x="22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5" y="0"/>
                    <a:pt x="1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9" y="0"/>
                    <a:pt x="8" y="1"/>
                    <a:pt x="7" y="3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9"/>
                    <a:pt x="20" y="9"/>
                    <a:pt x="21" y="8"/>
                  </a:cubicBezTo>
                  <a:cubicBezTo>
                    <a:pt x="25" y="4"/>
                    <a:pt x="25" y="4"/>
                    <a:pt x="25" y="4"/>
                  </a:cubicBezTo>
                  <a:lnTo>
                    <a:pt x="27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3" name="Groupe 92">
            <a:extLst>
              <a:ext uri="{FF2B5EF4-FFF2-40B4-BE49-F238E27FC236}">
                <a16:creationId xmlns:a16="http://schemas.microsoft.com/office/drawing/2014/main" id="{4A0D0727-C155-4336-9CD1-15078C6CD4D0}"/>
              </a:ext>
            </a:extLst>
          </p:cNvPr>
          <p:cNvGrpSpPr/>
          <p:nvPr/>
        </p:nvGrpSpPr>
        <p:grpSpPr>
          <a:xfrm>
            <a:off x="6142954" y="5940024"/>
            <a:ext cx="989348" cy="654372"/>
            <a:chOff x="5894388" y="3295650"/>
            <a:chExt cx="403225" cy="266700"/>
          </a:xfrm>
          <a:solidFill>
            <a:schemeClr val="accent2"/>
          </a:solidFill>
        </p:grpSpPr>
        <p:sp>
          <p:nvSpPr>
            <p:cNvPr id="94" name="Freeform 114">
              <a:extLst>
                <a:ext uri="{FF2B5EF4-FFF2-40B4-BE49-F238E27FC236}">
                  <a16:creationId xmlns:a16="http://schemas.microsoft.com/office/drawing/2014/main" id="{71CABB50-A7D4-4D3E-B0B7-54764425EC6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40426" y="3309938"/>
              <a:ext cx="50800" cy="49213"/>
            </a:xfrm>
            <a:custGeom>
              <a:avLst/>
              <a:gdLst>
                <a:gd name="T0" fmla="*/ 14 w 14"/>
                <a:gd name="T1" fmla="*/ 7 h 14"/>
                <a:gd name="T2" fmla="*/ 7 w 14"/>
                <a:gd name="T3" fmla="*/ 0 h 14"/>
                <a:gd name="T4" fmla="*/ 0 w 14"/>
                <a:gd name="T5" fmla="*/ 7 h 14"/>
                <a:gd name="T6" fmla="*/ 7 w 14"/>
                <a:gd name="T7" fmla="*/ 14 h 14"/>
                <a:gd name="T8" fmla="*/ 14 w 14"/>
                <a:gd name="T9" fmla="*/ 7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4 h 14"/>
                <a:gd name="T16" fmla="*/ 10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14" y="7"/>
                  </a:move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6"/>
                    <a:pt x="5" y="4"/>
                    <a:pt x="7" y="4"/>
                  </a:cubicBezTo>
                  <a:cubicBezTo>
                    <a:pt x="9" y="4"/>
                    <a:pt x="10" y="6"/>
                    <a:pt x="10" y="7"/>
                  </a:cubicBezTo>
                  <a:cubicBezTo>
                    <a:pt x="10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5" name="Rectangle 115">
              <a:extLst>
                <a:ext uri="{FF2B5EF4-FFF2-40B4-BE49-F238E27FC236}">
                  <a16:creationId xmlns:a16="http://schemas.microsoft.com/office/drawing/2014/main" id="{C563A322-2285-41E8-998F-4089EEFF71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1238" y="3295650"/>
              <a:ext cx="17463" cy="266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Rectangle 116">
              <a:extLst>
                <a:ext uri="{FF2B5EF4-FFF2-40B4-BE49-F238E27FC236}">
                  <a16:creationId xmlns:a16="http://schemas.microsoft.com/office/drawing/2014/main" id="{CFA4250A-ED25-4768-8994-CD3B9D2F00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00776" y="3429000"/>
              <a:ext cx="19050" cy="115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7" name="Freeform 117">
              <a:extLst>
                <a:ext uri="{FF2B5EF4-FFF2-40B4-BE49-F238E27FC236}">
                  <a16:creationId xmlns:a16="http://schemas.microsoft.com/office/drawing/2014/main" id="{9A08BE81-025C-4A22-8E6E-B86A8F41C9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00776" y="3313113"/>
              <a:ext cx="50800" cy="49213"/>
            </a:xfrm>
            <a:custGeom>
              <a:avLst/>
              <a:gdLst>
                <a:gd name="T0" fmla="*/ 14 w 14"/>
                <a:gd name="T1" fmla="*/ 7 h 14"/>
                <a:gd name="T2" fmla="*/ 7 w 14"/>
                <a:gd name="T3" fmla="*/ 0 h 14"/>
                <a:gd name="T4" fmla="*/ 0 w 14"/>
                <a:gd name="T5" fmla="*/ 7 h 14"/>
                <a:gd name="T6" fmla="*/ 7 w 14"/>
                <a:gd name="T7" fmla="*/ 14 h 14"/>
                <a:gd name="T8" fmla="*/ 14 w 14"/>
                <a:gd name="T9" fmla="*/ 7 h 14"/>
                <a:gd name="T10" fmla="*/ 4 w 14"/>
                <a:gd name="T11" fmla="*/ 7 h 14"/>
                <a:gd name="T12" fmla="*/ 7 w 14"/>
                <a:gd name="T13" fmla="*/ 4 h 14"/>
                <a:gd name="T14" fmla="*/ 10 w 14"/>
                <a:gd name="T15" fmla="*/ 7 h 14"/>
                <a:gd name="T16" fmla="*/ 7 w 14"/>
                <a:gd name="T17" fmla="*/ 10 h 14"/>
                <a:gd name="T18" fmla="*/ 4 w 14"/>
                <a:gd name="T1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14" y="7"/>
                  </a:move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lose/>
                  <a:moveTo>
                    <a:pt x="4" y="7"/>
                  </a:moveTo>
                  <a:cubicBezTo>
                    <a:pt x="4" y="6"/>
                    <a:pt x="6" y="4"/>
                    <a:pt x="7" y="4"/>
                  </a:cubicBezTo>
                  <a:cubicBezTo>
                    <a:pt x="9" y="4"/>
                    <a:pt x="10" y="6"/>
                    <a:pt x="10" y="7"/>
                  </a:cubicBezTo>
                  <a:cubicBezTo>
                    <a:pt x="10" y="9"/>
                    <a:pt x="9" y="10"/>
                    <a:pt x="7" y="10"/>
                  </a:cubicBezTo>
                  <a:cubicBezTo>
                    <a:pt x="6" y="10"/>
                    <a:pt x="4" y="9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8" name="Freeform 118">
              <a:extLst>
                <a:ext uri="{FF2B5EF4-FFF2-40B4-BE49-F238E27FC236}">
                  <a16:creationId xmlns:a16="http://schemas.microsoft.com/office/drawing/2014/main" id="{02CADC57-77BD-487A-AB58-FE56BBFE3F69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7288" y="3425825"/>
              <a:ext cx="49213" cy="119063"/>
            </a:xfrm>
            <a:custGeom>
              <a:avLst/>
              <a:gdLst>
                <a:gd name="T0" fmla="*/ 4 w 14"/>
                <a:gd name="T1" fmla="*/ 0 h 34"/>
                <a:gd name="T2" fmla="*/ 0 w 14"/>
                <a:gd name="T3" fmla="*/ 2 h 34"/>
                <a:gd name="T4" fmla="*/ 8 w 14"/>
                <a:gd name="T5" fmla="*/ 23 h 34"/>
                <a:gd name="T6" fmla="*/ 2 w 14"/>
                <a:gd name="T7" fmla="*/ 23 h 34"/>
                <a:gd name="T8" fmla="*/ 0 w 14"/>
                <a:gd name="T9" fmla="*/ 25 h 34"/>
                <a:gd name="T10" fmla="*/ 0 w 14"/>
                <a:gd name="T11" fmla="*/ 34 h 34"/>
                <a:gd name="T12" fmla="*/ 4 w 14"/>
                <a:gd name="T13" fmla="*/ 34 h 34"/>
                <a:gd name="T14" fmla="*/ 4 w 14"/>
                <a:gd name="T15" fmla="*/ 27 h 34"/>
                <a:gd name="T16" fmla="*/ 11 w 14"/>
                <a:gd name="T17" fmla="*/ 27 h 34"/>
                <a:gd name="T18" fmla="*/ 13 w 14"/>
                <a:gd name="T19" fmla="*/ 26 h 34"/>
                <a:gd name="T20" fmla="*/ 14 w 14"/>
                <a:gd name="T21" fmla="*/ 24 h 34"/>
                <a:gd name="T22" fmla="*/ 4 w 14"/>
                <a:gd name="T2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34">
                  <a:moveTo>
                    <a:pt x="4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2" y="27"/>
                    <a:pt x="13" y="27"/>
                    <a:pt x="13" y="26"/>
                  </a:cubicBezTo>
                  <a:cubicBezTo>
                    <a:pt x="14" y="26"/>
                    <a:pt x="14" y="25"/>
                    <a:pt x="14" y="24"/>
                  </a:cubicBez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9" name="Freeform 119">
              <a:extLst>
                <a:ext uri="{FF2B5EF4-FFF2-40B4-BE49-F238E27FC236}">
                  <a16:creationId xmlns:a16="http://schemas.microsoft.com/office/drawing/2014/main" id="{76723514-4AA7-492D-97DF-0FAE8481886B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13" y="3373438"/>
              <a:ext cx="139700" cy="73025"/>
            </a:xfrm>
            <a:custGeom>
              <a:avLst/>
              <a:gdLst>
                <a:gd name="T0" fmla="*/ 27 w 39"/>
                <a:gd name="T1" fmla="*/ 4 h 21"/>
                <a:gd name="T2" fmla="*/ 34 w 39"/>
                <a:gd name="T3" fmla="*/ 21 h 21"/>
                <a:gd name="T4" fmla="*/ 39 w 39"/>
                <a:gd name="T5" fmla="*/ 21 h 21"/>
                <a:gd name="T6" fmla="*/ 31 w 39"/>
                <a:gd name="T7" fmla="*/ 3 h 21"/>
                <a:gd name="T8" fmla="*/ 27 w 39"/>
                <a:gd name="T9" fmla="*/ 0 h 21"/>
                <a:gd name="T10" fmla="*/ 24 w 39"/>
                <a:gd name="T11" fmla="*/ 0 h 21"/>
                <a:gd name="T12" fmla="*/ 22 w 39"/>
                <a:gd name="T13" fmla="*/ 0 h 21"/>
                <a:gd name="T14" fmla="*/ 19 w 39"/>
                <a:gd name="T15" fmla="*/ 3 h 21"/>
                <a:gd name="T16" fmla="*/ 16 w 39"/>
                <a:gd name="T17" fmla="*/ 0 h 21"/>
                <a:gd name="T18" fmla="*/ 14 w 39"/>
                <a:gd name="T19" fmla="*/ 0 h 21"/>
                <a:gd name="T20" fmla="*/ 11 w 39"/>
                <a:gd name="T21" fmla="*/ 0 h 21"/>
                <a:gd name="T22" fmla="*/ 7 w 39"/>
                <a:gd name="T23" fmla="*/ 3 h 21"/>
                <a:gd name="T24" fmla="*/ 0 w 39"/>
                <a:gd name="T25" fmla="*/ 21 h 21"/>
                <a:gd name="T26" fmla="*/ 5 w 39"/>
                <a:gd name="T27" fmla="*/ 21 h 21"/>
                <a:gd name="T28" fmla="*/ 11 w 39"/>
                <a:gd name="T29" fmla="*/ 4 h 21"/>
                <a:gd name="T30" fmla="*/ 14 w 39"/>
                <a:gd name="T31" fmla="*/ 4 h 21"/>
                <a:gd name="T32" fmla="*/ 18 w 39"/>
                <a:gd name="T33" fmla="*/ 8 h 21"/>
                <a:gd name="T34" fmla="*/ 21 w 39"/>
                <a:gd name="T35" fmla="*/ 8 h 21"/>
                <a:gd name="T36" fmla="*/ 25 w 39"/>
                <a:gd name="T37" fmla="*/ 4 h 21"/>
                <a:gd name="T38" fmla="*/ 27 w 39"/>
                <a:gd name="T39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" h="21">
                  <a:moveTo>
                    <a:pt x="27" y="4"/>
                  </a:moveTo>
                  <a:cubicBezTo>
                    <a:pt x="34" y="21"/>
                    <a:pt x="34" y="21"/>
                    <a:pt x="34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3" y="0"/>
                    <a:pt x="22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5" y="0"/>
                    <a:pt x="1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9" y="0"/>
                    <a:pt x="8" y="1"/>
                    <a:pt x="7" y="3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9"/>
                    <a:pt x="20" y="9"/>
                    <a:pt x="21" y="8"/>
                  </a:cubicBezTo>
                  <a:cubicBezTo>
                    <a:pt x="25" y="4"/>
                    <a:pt x="25" y="4"/>
                    <a:pt x="25" y="4"/>
                  </a:cubicBezTo>
                  <a:lnTo>
                    <a:pt x="27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20">
              <a:extLst>
                <a:ext uri="{FF2B5EF4-FFF2-40B4-BE49-F238E27FC236}">
                  <a16:creationId xmlns:a16="http://schemas.microsoft.com/office/drawing/2014/main" id="{73B586E1-5AE9-4BCD-9088-25C3A52369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2176" y="3422650"/>
              <a:ext cx="53975" cy="119063"/>
            </a:xfrm>
            <a:custGeom>
              <a:avLst/>
              <a:gdLst>
                <a:gd name="T0" fmla="*/ 5 w 15"/>
                <a:gd name="T1" fmla="*/ 27 h 34"/>
                <a:gd name="T2" fmla="*/ 12 w 15"/>
                <a:gd name="T3" fmla="*/ 27 h 34"/>
                <a:gd name="T4" fmla="*/ 14 w 15"/>
                <a:gd name="T5" fmla="*/ 26 h 34"/>
                <a:gd name="T6" fmla="*/ 14 w 15"/>
                <a:gd name="T7" fmla="*/ 24 h 34"/>
                <a:gd name="T8" fmla="*/ 5 w 15"/>
                <a:gd name="T9" fmla="*/ 0 h 34"/>
                <a:gd name="T10" fmla="*/ 1 w 15"/>
                <a:gd name="T11" fmla="*/ 2 h 34"/>
                <a:gd name="T12" fmla="*/ 9 w 15"/>
                <a:gd name="T13" fmla="*/ 23 h 34"/>
                <a:gd name="T14" fmla="*/ 3 w 15"/>
                <a:gd name="T15" fmla="*/ 23 h 34"/>
                <a:gd name="T16" fmla="*/ 0 w 15"/>
                <a:gd name="T17" fmla="*/ 25 h 34"/>
                <a:gd name="T18" fmla="*/ 0 w 15"/>
                <a:gd name="T19" fmla="*/ 34 h 34"/>
                <a:gd name="T20" fmla="*/ 5 w 15"/>
                <a:gd name="T21" fmla="*/ 34 h 34"/>
                <a:gd name="T22" fmla="*/ 5 w 15"/>
                <a:gd name="T23" fmla="*/ 2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" h="34">
                  <a:moveTo>
                    <a:pt x="5" y="27"/>
                  </a:move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4" y="27"/>
                    <a:pt x="14" y="26"/>
                  </a:cubicBezTo>
                  <a:cubicBezTo>
                    <a:pt x="15" y="26"/>
                    <a:pt x="15" y="25"/>
                    <a:pt x="14" y="2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5" y="34"/>
                    <a:pt x="5" y="34"/>
                    <a:pt x="5" y="34"/>
                  </a:cubicBezTo>
                  <a:lnTo>
                    <a:pt x="5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1">
              <a:extLst>
                <a:ext uri="{FF2B5EF4-FFF2-40B4-BE49-F238E27FC236}">
                  <a16:creationId xmlns:a16="http://schemas.microsoft.com/office/drawing/2014/main" id="{81999D96-C104-4C98-B5B6-A56028FEBE5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5501" y="3422650"/>
              <a:ext cx="52388" cy="119063"/>
            </a:xfrm>
            <a:custGeom>
              <a:avLst/>
              <a:gdLst>
                <a:gd name="T0" fmla="*/ 14 w 15"/>
                <a:gd name="T1" fmla="*/ 2 h 34"/>
                <a:gd name="T2" fmla="*/ 10 w 15"/>
                <a:gd name="T3" fmla="*/ 0 h 34"/>
                <a:gd name="T4" fmla="*/ 1 w 15"/>
                <a:gd name="T5" fmla="*/ 24 h 34"/>
                <a:gd name="T6" fmla="*/ 1 w 15"/>
                <a:gd name="T7" fmla="*/ 26 h 34"/>
                <a:gd name="T8" fmla="*/ 3 w 15"/>
                <a:gd name="T9" fmla="*/ 27 h 34"/>
                <a:gd name="T10" fmla="*/ 10 w 15"/>
                <a:gd name="T11" fmla="*/ 27 h 34"/>
                <a:gd name="T12" fmla="*/ 10 w 15"/>
                <a:gd name="T13" fmla="*/ 34 h 34"/>
                <a:gd name="T14" fmla="*/ 15 w 15"/>
                <a:gd name="T15" fmla="*/ 34 h 34"/>
                <a:gd name="T16" fmla="*/ 15 w 15"/>
                <a:gd name="T17" fmla="*/ 25 h 34"/>
                <a:gd name="T18" fmla="*/ 12 w 15"/>
                <a:gd name="T19" fmla="*/ 23 h 34"/>
                <a:gd name="T20" fmla="*/ 6 w 15"/>
                <a:gd name="T21" fmla="*/ 23 h 34"/>
                <a:gd name="T22" fmla="*/ 14 w 15"/>
                <a:gd name="T23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" h="34">
                  <a:moveTo>
                    <a:pt x="14" y="2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5"/>
                    <a:pt x="0" y="26"/>
                    <a:pt x="1" y="26"/>
                  </a:cubicBezTo>
                  <a:cubicBezTo>
                    <a:pt x="1" y="27"/>
                    <a:pt x="2" y="27"/>
                    <a:pt x="3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4"/>
                    <a:pt x="14" y="23"/>
                    <a:pt x="12" y="23"/>
                  </a:cubicBezTo>
                  <a:cubicBezTo>
                    <a:pt x="6" y="23"/>
                    <a:pt x="6" y="23"/>
                    <a:pt x="6" y="23"/>
                  </a:cubicBezTo>
                  <a:lnTo>
                    <a:pt x="14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2" name="Freeform 122">
              <a:extLst>
                <a:ext uri="{FF2B5EF4-FFF2-40B4-BE49-F238E27FC236}">
                  <a16:creationId xmlns:a16="http://schemas.microsoft.com/office/drawing/2014/main" id="{B9910D1F-2CF3-4D00-A796-68FA7ECC24A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4388" y="3368675"/>
              <a:ext cx="139700" cy="74613"/>
            </a:xfrm>
            <a:custGeom>
              <a:avLst/>
              <a:gdLst>
                <a:gd name="T0" fmla="*/ 28 w 39"/>
                <a:gd name="T1" fmla="*/ 0 h 21"/>
                <a:gd name="T2" fmla="*/ 25 w 39"/>
                <a:gd name="T3" fmla="*/ 0 h 21"/>
                <a:gd name="T4" fmla="*/ 23 w 39"/>
                <a:gd name="T5" fmla="*/ 1 h 21"/>
                <a:gd name="T6" fmla="*/ 20 w 39"/>
                <a:gd name="T7" fmla="*/ 4 h 21"/>
                <a:gd name="T8" fmla="*/ 17 w 39"/>
                <a:gd name="T9" fmla="*/ 1 h 21"/>
                <a:gd name="T10" fmla="*/ 15 w 39"/>
                <a:gd name="T11" fmla="*/ 0 h 21"/>
                <a:gd name="T12" fmla="*/ 12 w 39"/>
                <a:gd name="T13" fmla="*/ 0 h 21"/>
                <a:gd name="T14" fmla="*/ 8 w 39"/>
                <a:gd name="T15" fmla="*/ 3 h 21"/>
                <a:gd name="T16" fmla="*/ 0 w 39"/>
                <a:gd name="T17" fmla="*/ 21 h 21"/>
                <a:gd name="T18" fmla="*/ 5 w 39"/>
                <a:gd name="T19" fmla="*/ 21 h 21"/>
                <a:gd name="T20" fmla="*/ 12 w 39"/>
                <a:gd name="T21" fmla="*/ 5 h 21"/>
                <a:gd name="T22" fmla="*/ 14 w 39"/>
                <a:gd name="T23" fmla="*/ 5 h 21"/>
                <a:gd name="T24" fmla="*/ 18 w 39"/>
                <a:gd name="T25" fmla="*/ 9 h 21"/>
                <a:gd name="T26" fmla="*/ 22 w 39"/>
                <a:gd name="T27" fmla="*/ 9 h 21"/>
                <a:gd name="T28" fmla="*/ 26 w 39"/>
                <a:gd name="T29" fmla="*/ 5 h 21"/>
                <a:gd name="T30" fmla="*/ 28 w 39"/>
                <a:gd name="T31" fmla="*/ 5 h 21"/>
                <a:gd name="T32" fmla="*/ 34 w 39"/>
                <a:gd name="T33" fmla="*/ 21 h 21"/>
                <a:gd name="T34" fmla="*/ 39 w 39"/>
                <a:gd name="T35" fmla="*/ 21 h 21"/>
                <a:gd name="T36" fmla="*/ 32 w 39"/>
                <a:gd name="T37" fmla="*/ 3 h 21"/>
                <a:gd name="T38" fmla="*/ 28 w 39"/>
                <a:gd name="T3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" h="21">
                  <a:moveTo>
                    <a:pt x="28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4" y="0"/>
                    <a:pt x="23" y="0"/>
                    <a:pt x="23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0"/>
                    <a:pt x="16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8" y="1"/>
                    <a:pt x="8" y="3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9"/>
                    <a:pt x="21" y="9"/>
                    <a:pt x="22" y="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1"/>
                    <a:pt x="30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3" name="Groupe 102">
            <a:extLst>
              <a:ext uri="{FF2B5EF4-FFF2-40B4-BE49-F238E27FC236}">
                <a16:creationId xmlns:a16="http://schemas.microsoft.com/office/drawing/2014/main" id="{06B1FCCE-463A-4A3E-8914-25185D422D63}"/>
              </a:ext>
            </a:extLst>
          </p:cNvPr>
          <p:cNvGrpSpPr/>
          <p:nvPr/>
        </p:nvGrpSpPr>
        <p:grpSpPr>
          <a:xfrm>
            <a:off x="7843906" y="5887745"/>
            <a:ext cx="1209077" cy="663806"/>
            <a:chOff x="5853113" y="3295650"/>
            <a:chExt cx="485776" cy="266700"/>
          </a:xfrm>
          <a:solidFill>
            <a:schemeClr val="accent2"/>
          </a:solidFill>
        </p:grpSpPr>
        <p:sp>
          <p:nvSpPr>
            <p:cNvPr id="104" name="Rectangle 126">
              <a:extLst>
                <a:ext uri="{FF2B5EF4-FFF2-40B4-BE49-F238E27FC236}">
                  <a16:creationId xmlns:a16="http://schemas.microsoft.com/office/drawing/2014/main" id="{1539E71A-BDD2-48E4-A7D7-5EA4DCA0FE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4888" y="3295650"/>
              <a:ext cx="17463" cy="266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5" name="Freeform 127">
              <a:extLst>
                <a:ext uri="{FF2B5EF4-FFF2-40B4-BE49-F238E27FC236}">
                  <a16:creationId xmlns:a16="http://schemas.microsoft.com/office/drawing/2014/main" id="{9D2E10B4-54E1-43D2-83CA-8D1CC912A2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96013" y="3313113"/>
              <a:ext cx="49213" cy="49213"/>
            </a:xfrm>
            <a:custGeom>
              <a:avLst/>
              <a:gdLst>
                <a:gd name="T0" fmla="*/ 0 w 14"/>
                <a:gd name="T1" fmla="*/ 7 h 14"/>
                <a:gd name="T2" fmla="*/ 7 w 14"/>
                <a:gd name="T3" fmla="*/ 14 h 14"/>
                <a:gd name="T4" fmla="*/ 14 w 14"/>
                <a:gd name="T5" fmla="*/ 7 h 14"/>
                <a:gd name="T6" fmla="*/ 7 w 14"/>
                <a:gd name="T7" fmla="*/ 0 h 14"/>
                <a:gd name="T8" fmla="*/ 0 w 14"/>
                <a:gd name="T9" fmla="*/ 7 h 14"/>
                <a:gd name="T10" fmla="*/ 10 w 14"/>
                <a:gd name="T11" fmla="*/ 7 h 14"/>
                <a:gd name="T12" fmla="*/ 7 w 14"/>
                <a:gd name="T13" fmla="*/ 10 h 14"/>
                <a:gd name="T14" fmla="*/ 4 w 14"/>
                <a:gd name="T15" fmla="*/ 7 h 14"/>
                <a:gd name="T16" fmla="*/ 7 w 14"/>
                <a:gd name="T17" fmla="*/ 4 h 14"/>
                <a:gd name="T18" fmla="*/ 10 w 14"/>
                <a:gd name="T1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0" y="7"/>
                  </a:move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lose/>
                  <a:moveTo>
                    <a:pt x="10" y="7"/>
                  </a:moveTo>
                  <a:cubicBezTo>
                    <a:pt x="10" y="9"/>
                    <a:pt x="8" y="10"/>
                    <a:pt x="7" y="10"/>
                  </a:cubicBezTo>
                  <a:cubicBezTo>
                    <a:pt x="5" y="10"/>
                    <a:pt x="4" y="9"/>
                    <a:pt x="4" y="7"/>
                  </a:cubicBezTo>
                  <a:cubicBezTo>
                    <a:pt x="4" y="6"/>
                    <a:pt x="5" y="4"/>
                    <a:pt x="7" y="4"/>
                  </a:cubicBezTo>
                  <a:cubicBezTo>
                    <a:pt x="8" y="4"/>
                    <a:pt x="10" y="6"/>
                    <a:pt x="1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6" name="Freeform 128">
              <a:extLst>
                <a:ext uri="{FF2B5EF4-FFF2-40B4-BE49-F238E27FC236}">
                  <a16:creationId xmlns:a16="http://schemas.microsoft.com/office/drawing/2014/main" id="{A6F3C598-A3DA-4F41-9791-6B4073FA7FE4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9501" y="3373438"/>
              <a:ext cx="179388" cy="125413"/>
            </a:xfrm>
            <a:custGeom>
              <a:avLst/>
              <a:gdLst>
                <a:gd name="T0" fmla="*/ 41 w 50"/>
                <a:gd name="T1" fmla="*/ 16 h 36"/>
                <a:gd name="T2" fmla="*/ 37 w 50"/>
                <a:gd name="T3" fmla="*/ 14 h 36"/>
                <a:gd name="T4" fmla="*/ 26 w 50"/>
                <a:gd name="T5" fmla="*/ 14 h 36"/>
                <a:gd name="T6" fmla="*/ 26 w 50"/>
                <a:gd name="T7" fmla="*/ 2 h 36"/>
                <a:gd name="T8" fmla="*/ 26 w 50"/>
                <a:gd name="T9" fmla="*/ 0 h 36"/>
                <a:gd name="T10" fmla="*/ 24 w 50"/>
                <a:gd name="T11" fmla="*/ 0 h 36"/>
                <a:gd name="T12" fmla="*/ 24 w 50"/>
                <a:gd name="T13" fmla="*/ 0 h 36"/>
                <a:gd name="T14" fmla="*/ 11 w 50"/>
                <a:gd name="T15" fmla="*/ 0 h 36"/>
                <a:gd name="T16" fmla="*/ 7 w 50"/>
                <a:gd name="T17" fmla="*/ 1 h 36"/>
                <a:gd name="T18" fmla="*/ 2 w 50"/>
                <a:gd name="T19" fmla="*/ 6 h 36"/>
                <a:gd name="T20" fmla="*/ 0 w 50"/>
                <a:gd name="T21" fmla="*/ 11 h 36"/>
                <a:gd name="T22" fmla="*/ 2 w 50"/>
                <a:gd name="T23" fmla="*/ 16 h 36"/>
                <a:gd name="T24" fmla="*/ 13 w 50"/>
                <a:gd name="T25" fmla="*/ 27 h 36"/>
                <a:gd name="T26" fmla="*/ 16 w 50"/>
                <a:gd name="T27" fmla="*/ 24 h 36"/>
                <a:gd name="T28" fmla="*/ 5 w 50"/>
                <a:gd name="T29" fmla="*/ 13 h 36"/>
                <a:gd name="T30" fmla="*/ 5 w 50"/>
                <a:gd name="T31" fmla="*/ 11 h 36"/>
                <a:gd name="T32" fmla="*/ 5 w 50"/>
                <a:gd name="T33" fmla="*/ 10 h 36"/>
                <a:gd name="T34" fmla="*/ 11 w 50"/>
                <a:gd name="T35" fmla="*/ 4 h 36"/>
                <a:gd name="T36" fmla="*/ 22 w 50"/>
                <a:gd name="T37" fmla="*/ 4 h 36"/>
                <a:gd name="T38" fmla="*/ 22 w 50"/>
                <a:gd name="T39" fmla="*/ 16 h 36"/>
                <a:gd name="T40" fmla="*/ 24 w 50"/>
                <a:gd name="T41" fmla="*/ 19 h 36"/>
                <a:gd name="T42" fmla="*/ 37 w 50"/>
                <a:gd name="T43" fmla="*/ 19 h 36"/>
                <a:gd name="T44" fmla="*/ 45 w 50"/>
                <a:gd name="T45" fmla="*/ 36 h 36"/>
                <a:gd name="T46" fmla="*/ 50 w 50"/>
                <a:gd name="T47" fmla="*/ 34 h 36"/>
                <a:gd name="T48" fmla="*/ 41 w 50"/>
                <a:gd name="T49" fmla="*/ 16 h 36"/>
                <a:gd name="T50" fmla="*/ 41 w 50"/>
                <a:gd name="T51" fmla="*/ 1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0" h="36">
                  <a:moveTo>
                    <a:pt x="41" y="16"/>
                  </a:moveTo>
                  <a:cubicBezTo>
                    <a:pt x="40" y="15"/>
                    <a:pt x="38" y="14"/>
                    <a:pt x="37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1"/>
                    <a:pt x="26" y="1"/>
                    <a:pt x="26" y="0"/>
                  </a:cubicBezTo>
                  <a:cubicBezTo>
                    <a:pt x="25" y="0"/>
                    <a:pt x="25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9" y="0"/>
                    <a:pt x="8" y="0"/>
                    <a:pt x="7" y="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8"/>
                    <a:pt x="0" y="10"/>
                    <a:pt x="0" y="11"/>
                  </a:cubicBezTo>
                  <a:cubicBezTo>
                    <a:pt x="0" y="13"/>
                    <a:pt x="1" y="15"/>
                    <a:pt x="2" y="16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3"/>
                    <a:pt x="5" y="12"/>
                    <a:pt x="5" y="11"/>
                  </a:cubicBezTo>
                  <a:cubicBezTo>
                    <a:pt x="5" y="11"/>
                    <a:pt x="5" y="10"/>
                    <a:pt x="5" y="1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8"/>
                    <a:pt x="23" y="19"/>
                    <a:pt x="24" y="19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6"/>
                    <a:pt x="4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9">
              <a:extLst>
                <a:ext uri="{FF2B5EF4-FFF2-40B4-BE49-F238E27FC236}">
                  <a16:creationId xmlns:a16="http://schemas.microsoft.com/office/drawing/2014/main" id="{C28816FD-4D4E-4687-A76D-B773C33C30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4263" y="3449638"/>
              <a:ext cx="131763" cy="88900"/>
            </a:xfrm>
            <a:custGeom>
              <a:avLst/>
              <a:gdLst>
                <a:gd name="T0" fmla="*/ 0 w 37"/>
                <a:gd name="T1" fmla="*/ 0 h 25"/>
                <a:gd name="T2" fmla="*/ 0 w 37"/>
                <a:gd name="T3" fmla="*/ 6 h 25"/>
                <a:gd name="T4" fmla="*/ 18 w 37"/>
                <a:gd name="T5" fmla="*/ 25 h 25"/>
                <a:gd name="T6" fmla="*/ 37 w 37"/>
                <a:gd name="T7" fmla="*/ 8 h 25"/>
                <a:gd name="T8" fmla="*/ 32 w 37"/>
                <a:gd name="T9" fmla="*/ 8 h 25"/>
                <a:gd name="T10" fmla="*/ 18 w 37"/>
                <a:gd name="T11" fmla="*/ 20 h 25"/>
                <a:gd name="T12" fmla="*/ 4 w 37"/>
                <a:gd name="T13" fmla="*/ 6 h 25"/>
                <a:gd name="T14" fmla="*/ 4 w 37"/>
                <a:gd name="T15" fmla="*/ 4 h 25"/>
                <a:gd name="T16" fmla="*/ 0 w 37"/>
                <a:gd name="T1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5"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0" y="16"/>
                    <a:pt x="8" y="25"/>
                    <a:pt x="18" y="25"/>
                  </a:cubicBezTo>
                  <a:cubicBezTo>
                    <a:pt x="28" y="25"/>
                    <a:pt x="36" y="18"/>
                    <a:pt x="37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1" y="15"/>
                    <a:pt x="25" y="20"/>
                    <a:pt x="18" y="20"/>
                  </a:cubicBezTo>
                  <a:cubicBezTo>
                    <a:pt x="10" y="20"/>
                    <a:pt x="4" y="14"/>
                    <a:pt x="4" y="6"/>
                  </a:cubicBezTo>
                  <a:cubicBezTo>
                    <a:pt x="4" y="5"/>
                    <a:pt x="4" y="5"/>
                    <a:pt x="4" y="4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30">
              <a:extLst>
                <a:ext uri="{FF2B5EF4-FFF2-40B4-BE49-F238E27FC236}">
                  <a16:creationId xmlns:a16="http://schemas.microsoft.com/office/drawing/2014/main" id="{623599B8-2AF5-4817-9088-3631EE4779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53113" y="3313113"/>
              <a:ext cx="49213" cy="49213"/>
            </a:xfrm>
            <a:custGeom>
              <a:avLst/>
              <a:gdLst>
                <a:gd name="T0" fmla="*/ 7 w 14"/>
                <a:gd name="T1" fmla="*/ 14 h 14"/>
                <a:gd name="T2" fmla="*/ 14 w 14"/>
                <a:gd name="T3" fmla="*/ 7 h 14"/>
                <a:gd name="T4" fmla="*/ 7 w 14"/>
                <a:gd name="T5" fmla="*/ 0 h 14"/>
                <a:gd name="T6" fmla="*/ 0 w 14"/>
                <a:gd name="T7" fmla="*/ 7 h 14"/>
                <a:gd name="T8" fmla="*/ 7 w 14"/>
                <a:gd name="T9" fmla="*/ 14 h 14"/>
                <a:gd name="T10" fmla="*/ 7 w 14"/>
                <a:gd name="T11" fmla="*/ 4 h 14"/>
                <a:gd name="T12" fmla="*/ 10 w 14"/>
                <a:gd name="T13" fmla="*/ 7 h 14"/>
                <a:gd name="T14" fmla="*/ 7 w 14"/>
                <a:gd name="T15" fmla="*/ 10 h 14"/>
                <a:gd name="T16" fmla="*/ 4 w 14"/>
                <a:gd name="T17" fmla="*/ 7 h 14"/>
                <a:gd name="T18" fmla="*/ 7 w 14"/>
                <a:gd name="T1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14"/>
                  </a:move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lose/>
                  <a:moveTo>
                    <a:pt x="7" y="4"/>
                  </a:moveTo>
                  <a:cubicBezTo>
                    <a:pt x="8" y="4"/>
                    <a:pt x="10" y="6"/>
                    <a:pt x="10" y="7"/>
                  </a:cubicBezTo>
                  <a:cubicBezTo>
                    <a:pt x="10" y="9"/>
                    <a:pt x="8" y="10"/>
                    <a:pt x="7" y="10"/>
                  </a:cubicBezTo>
                  <a:cubicBezTo>
                    <a:pt x="5" y="10"/>
                    <a:pt x="4" y="9"/>
                    <a:pt x="4" y="7"/>
                  </a:cubicBezTo>
                  <a:cubicBezTo>
                    <a:pt x="4" y="6"/>
                    <a:pt x="5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9" name="Rectangle 131">
              <a:extLst>
                <a:ext uri="{FF2B5EF4-FFF2-40B4-BE49-F238E27FC236}">
                  <a16:creationId xmlns:a16="http://schemas.microsoft.com/office/drawing/2014/main" id="{C4D9E547-0D7E-464C-A2B9-9E573658F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84863" y="3429000"/>
              <a:ext cx="17463" cy="115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32">
              <a:extLst>
                <a:ext uri="{FF2B5EF4-FFF2-40B4-BE49-F238E27FC236}">
                  <a16:creationId xmlns:a16="http://schemas.microsoft.com/office/drawing/2014/main" id="{AFEEC524-F0AF-455B-B553-9F1F005D55B2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3113" y="3373438"/>
              <a:ext cx="92075" cy="171450"/>
            </a:xfrm>
            <a:custGeom>
              <a:avLst/>
              <a:gdLst>
                <a:gd name="T0" fmla="*/ 26 w 26"/>
                <a:gd name="T1" fmla="*/ 9 h 49"/>
                <a:gd name="T2" fmla="*/ 17 w 26"/>
                <a:gd name="T3" fmla="*/ 9 h 49"/>
                <a:gd name="T4" fmla="*/ 8 w 26"/>
                <a:gd name="T5" fmla="*/ 0 h 49"/>
                <a:gd name="T6" fmla="*/ 7 w 26"/>
                <a:gd name="T7" fmla="*/ 0 h 49"/>
                <a:gd name="T8" fmla="*/ 2 w 26"/>
                <a:gd name="T9" fmla="*/ 0 h 49"/>
                <a:gd name="T10" fmla="*/ 0 w 26"/>
                <a:gd name="T11" fmla="*/ 2 h 49"/>
                <a:gd name="T12" fmla="*/ 0 w 26"/>
                <a:gd name="T13" fmla="*/ 49 h 49"/>
                <a:gd name="T14" fmla="*/ 4 w 26"/>
                <a:gd name="T15" fmla="*/ 49 h 49"/>
                <a:gd name="T16" fmla="*/ 4 w 26"/>
                <a:gd name="T17" fmla="*/ 4 h 49"/>
                <a:gd name="T18" fmla="*/ 6 w 26"/>
                <a:gd name="T19" fmla="*/ 4 h 49"/>
                <a:gd name="T20" fmla="*/ 14 w 26"/>
                <a:gd name="T21" fmla="*/ 13 h 49"/>
                <a:gd name="T22" fmla="*/ 16 w 26"/>
                <a:gd name="T23" fmla="*/ 14 h 49"/>
                <a:gd name="T24" fmla="*/ 26 w 26"/>
                <a:gd name="T25" fmla="*/ 14 h 49"/>
                <a:gd name="T26" fmla="*/ 26 w 26"/>
                <a:gd name="T27" fmla="*/ 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" h="49">
                  <a:moveTo>
                    <a:pt x="26" y="9"/>
                  </a:moveTo>
                  <a:cubicBezTo>
                    <a:pt x="17" y="9"/>
                    <a:pt x="17" y="9"/>
                    <a:pt x="17" y="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7" y="0"/>
                    <a:pt x="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4"/>
                    <a:pt x="15" y="14"/>
                    <a:pt x="16" y="14"/>
                  </a:cubicBezTo>
                  <a:cubicBezTo>
                    <a:pt x="26" y="14"/>
                    <a:pt x="26" y="14"/>
                    <a:pt x="26" y="14"/>
                  </a:cubicBezTo>
                  <a:lnTo>
                    <a:pt x="26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33">
              <a:extLst>
                <a:ext uri="{FF2B5EF4-FFF2-40B4-BE49-F238E27FC236}">
                  <a16:creationId xmlns:a16="http://schemas.microsoft.com/office/drawing/2014/main" id="{5BB7AE59-43AD-4443-8FE4-DCF88BB6C01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95988" y="3422650"/>
              <a:ext cx="49213" cy="49213"/>
            </a:xfrm>
            <a:custGeom>
              <a:avLst/>
              <a:gdLst>
                <a:gd name="T0" fmla="*/ 7 w 14"/>
                <a:gd name="T1" fmla="*/ 14 h 14"/>
                <a:gd name="T2" fmla="*/ 14 w 14"/>
                <a:gd name="T3" fmla="*/ 7 h 14"/>
                <a:gd name="T4" fmla="*/ 7 w 14"/>
                <a:gd name="T5" fmla="*/ 0 h 14"/>
                <a:gd name="T6" fmla="*/ 0 w 14"/>
                <a:gd name="T7" fmla="*/ 7 h 14"/>
                <a:gd name="T8" fmla="*/ 7 w 14"/>
                <a:gd name="T9" fmla="*/ 14 h 14"/>
                <a:gd name="T10" fmla="*/ 7 w 14"/>
                <a:gd name="T11" fmla="*/ 4 h 14"/>
                <a:gd name="T12" fmla="*/ 9 w 14"/>
                <a:gd name="T13" fmla="*/ 7 h 14"/>
                <a:gd name="T14" fmla="*/ 7 w 14"/>
                <a:gd name="T15" fmla="*/ 10 h 14"/>
                <a:gd name="T16" fmla="*/ 4 w 14"/>
                <a:gd name="T17" fmla="*/ 7 h 14"/>
                <a:gd name="T18" fmla="*/ 7 w 14"/>
                <a:gd name="T1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14"/>
                  </a:move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lose/>
                  <a:moveTo>
                    <a:pt x="7" y="4"/>
                  </a:moveTo>
                  <a:cubicBezTo>
                    <a:pt x="8" y="4"/>
                    <a:pt x="9" y="5"/>
                    <a:pt x="9" y="7"/>
                  </a:cubicBezTo>
                  <a:cubicBezTo>
                    <a:pt x="9" y="8"/>
                    <a:pt x="8" y="10"/>
                    <a:pt x="7" y="10"/>
                  </a:cubicBezTo>
                  <a:cubicBezTo>
                    <a:pt x="5" y="10"/>
                    <a:pt x="4" y="8"/>
                    <a:pt x="4" y="7"/>
                  </a:cubicBezTo>
                  <a:cubicBezTo>
                    <a:pt x="4" y="5"/>
                    <a:pt x="5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34">
              <a:extLst>
                <a:ext uri="{FF2B5EF4-FFF2-40B4-BE49-F238E27FC236}">
                  <a16:creationId xmlns:a16="http://schemas.microsoft.com/office/drawing/2014/main" id="{CBB84CF0-70DC-4EA3-AA81-084CD4DCD9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1376" y="3408363"/>
              <a:ext cx="77788" cy="63500"/>
            </a:xfrm>
            <a:custGeom>
              <a:avLst/>
              <a:gdLst>
                <a:gd name="T0" fmla="*/ 5 w 22"/>
                <a:gd name="T1" fmla="*/ 18 h 18"/>
                <a:gd name="T2" fmla="*/ 16 w 22"/>
                <a:gd name="T3" fmla="*/ 18 h 18"/>
                <a:gd name="T4" fmla="*/ 18 w 22"/>
                <a:gd name="T5" fmla="*/ 16 h 18"/>
                <a:gd name="T6" fmla="*/ 18 w 22"/>
                <a:gd name="T7" fmla="*/ 7 h 18"/>
                <a:gd name="T8" fmla="*/ 22 w 22"/>
                <a:gd name="T9" fmla="*/ 3 h 18"/>
                <a:gd name="T10" fmla="*/ 19 w 22"/>
                <a:gd name="T11" fmla="*/ 0 h 18"/>
                <a:gd name="T12" fmla="*/ 14 w 22"/>
                <a:gd name="T13" fmla="*/ 5 h 18"/>
                <a:gd name="T14" fmla="*/ 14 w 22"/>
                <a:gd name="T15" fmla="*/ 6 h 18"/>
                <a:gd name="T16" fmla="*/ 14 w 22"/>
                <a:gd name="T17" fmla="*/ 13 h 18"/>
                <a:gd name="T18" fmla="*/ 7 w 22"/>
                <a:gd name="T19" fmla="*/ 13 h 18"/>
                <a:gd name="T20" fmla="*/ 8 w 22"/>
                <a:gd name="T21" fmla="*/ 13 h 18"/>
                <a:gd name="T22" fmla="*/ 8 w 22"/>
                <a:gd name="T23" fmla="*/ 9 h 18"/>
                <a:gd name="T24" fmla="*/ 3 w 22"/>
                <a:gd name="T25" fmla="*/ 5 h 18"/>
                <a:gd name="T26" fmla="*/ 0 w 22"/>
                <a:gd name="T27" fmla="*/ 8 h 18"/>
                <a:gd name="T28" fmla="*/ 3 w 22"/>
                <a:gd name="T29" fmla="*/ 11 h 18"/>
                <a:gd name="T30" fmla="*/ 2 w 22"/>
                <a:gd name="T31" fmla="*/ 12 h 18"/>
                <a:gd name="T32" fmla="*/ 1 w 22"/>
                <a:gd name="T33" fmla="*/ 16 h 18"/>
                <a:gd name="T34" fmla="*/ 5 w 22"/>
                <a:gd name="T3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" h="18">
                  <a:moveTo>
                    <a:pt x="5" y="18"/>
                  </a:moveTo>
                  <a:cubicBezTo>
                    <a:pt x="16" y="18"/>
                    <a:pt x="16" y="18"/>
                    <a:pt x="16" y="18"/>
                  </a:cubicBezTo>
                  <a:cubicBezTo>
                    <a:pt x="17" y="18"/>
                    <a:pt x="18" y="17"/>
                    <a:pt x="18" y="16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6"/>
                    <a:pt x="14" y="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9" y="12"/>
                    <a:pt x="9" y="10"/>
                    <a:pt x="8" y="9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3"/>
                    <a:pt x="1" y="15"/>
                    <a:pt x="1" y="16"/>
                  </a:cubicBezTo>
                  <a:cubicBezTo>
                    <a:pt x="2" y="17"/>
                    <a:pt x="3" y="18"/>
                    <a:pt x="5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Rectangle 135">
              <a:extLst>
                <a:ext uri="{FF2B5EF4-FFF2-40B4-BE49-F238E27FC236}">
                  <a16:creationId xmlns:a16="http://schemas.microsoft.com/office/drawing/2014/main" id="{624B55E0-2D09-48DD-84B7-133A0DEB30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27726" y="3489325"/>
              <a:ext cx="117475" cy="1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4" name="Groupe 113">
            <a:extLst>
              <a:ext uri="{FF2B5EF4-FFF2-40B4-BE49-F238E27FC236}">
                <a16:creationId xmlns:a16="http://schemas.microsoft.com/office/drawing/2014/main" id="{02623A61-D380-4E14-9AD3-9C56560B2DE5}"/>
              </a:ext>
            </a:extLst>
          </p:cNvPr>
          <p:cNvGrpSpPr>
            <a:grpSpLocks noChangeAspect="1"/>
          </p:cNvGrpSpPr>
          <p:nvPr/>
        </p:nvGrpSpPr>
        <p:grpSpPr>
          <a:xfrm>
            <a:off x="6864716" y="1273759"/>
            <a:ext cx="931198" cy="720000"/>
            <a:chOff x="5788025" y="3190875"/>
            <a:chExt cx="615950" cy="476251"/>
          </a:xfrm>
          <a:solidFill>
            <a:schemeClr val="accent5"/>
          </a:solidFill>
        </p:grpSpPr>
        <p:sp>
          <p:nvSpPr>
            <p:cNvPr id="115" name="Freeform 139">
              <a:extLst>
                <a:ext uri="{FF2B5EF4-FFF2-40B4-BE49-F238E27FC236}">
                  <a16:creationId xmlns:a16="http://schemas.microsoft.com/office/drawing/2014/main" id="{CBEDCA0A-DA93-4E2D-997F-3B338B4DFFB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7588" y="3190875"/>
              <a:ext cx="242888" cy="236538"/>
            </a:xfrm>
            <a:custGeom>
              <a:avLst/>
              <a:gdLst>
                <a:gd name="T0" fmla="*/ 68 w 68"/>
                <a:gd name="T1" fmla="*/ 68 h 68"/>
                <a:gd name="T2" fmla="*/ 0 w 68"/>
                <a:gd name="T3" fmla="*/ 0 h 68"/>
                <a:gd name="T4" fmla="*/ 0 w 68"/>
                <a:gd name="T5" fmla="*/ 4 h 68"/>
                <a:gd name="T6" fmla="*/ 63 w 68"/>
                <a:gd name="T7" fmla="*/ 68 h 68"/>
                <a:gd name="T8" fmla="*/ 68 w 68"/>
                <a:gd name="T9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68">
                  <a:moveTo>
                    <a:pt x="68" y="68"/>
                  </a:moveTo>
                  <a:cubicBezTo>
                    <a:pt x="68" y="30"/>
                    <a:pt x="37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5" y="4"/>
                    <a:pt x="63" y="33"/>
                    <a:pt x="63" y="68"/>
                  </a:cubicBezTo>
                  <a:lnTo>
                    <a:pt x="68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40">
              <a:extLst>
                <a:ext uri="{FF2B5EF4-FFF2-40B4-BE49-F238E27FC236}">
                  <a16:creationId xmlns:a16="http://schemas.microsoft.com/office/drawing/2014/main" id="{70DBC51A-DC3B-423E-B03F-677FE62496A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1525" y="3427413"/>
              <a:ext cx="246063" cy="239713"/>
            </a:xfrm>
            <a:custGeom>
              <a:avLst/>
              <a:gdLst>
                <a:gd name="T0" fmla="*/ 69 w 69"/>
                <a:gd name="T1" fmla="*/ 64 h 69"/>
                <a:gd name="T2" fmla="*/ 5 w 69"/>
                <a:gd name="T3" fmla="*/ 0 h 69"/>
                <a:gd name="T4" fmla="*/ 0 w 69"/>
                <a:gd name="T5" fmla="*/ 0 h 69"/>
                <a:gd name="T6" fmla="*/ 69 w 69"/>
                <a:gd name="T7" fmla="*/ 69 h 69"/>
                <a:gd name="T8" fmla="*/ 69 w 69"/>
                <a:gd name="T9" fmla="*/ 6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9">
                  <a:moveTo>
                    <a:pt x="69" y="64"/>
                  </a:moveTo>
                  <a:cubicBezTo>
                    <a:pt x="33" y="64"/>
                    <a:pt x="5" y="35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8"/>
                    <a:pt x="31" y="69"/>
                    <a:pt x="69" y="69"/>
                  </a:cubicBezTo>
                  <a:lnTo>
                    <a:pt x="69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7" name="Freeform 141">
              <a:extLst>
                <a:ext uri="{FF2B5EF4-FFF2-40B4-BE49-F238E27FC236}">
                  <a16:creationId xmlns:a16="http://schemas.microsoft.com/office/drawing/2014/main" id="{83BF4031-E419-48C2-B599-9266812869AD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7925" y="3406775"/>
              <a:ext cx="146050" cy="79375"/>
            </a:xfrm>
            <a:custGeom>
              <a:avLst/>
              <a:gdLst>
                <a:gd name="T0" fmla="*/ 21 w 41"/>
                <a:gd name="T1" fmla="*/ 17 h 23"/>
                <a:gd name="T2" fmla="*/ 3 w 41"/>
                <a:gd name="T3" fmla="*/ 0 h 23"/>
                <a:gd name="T4" fmla="*/ 0 w 41"/>
                <a:gd name="T5" fmla="*/ 3 h 23"/>
                <a:gd name="T6" fmla="*/ 19 w 41"/>
                <a:gd name="T7" fmla="*/ 22 h 23"/>
                <a:gd name="T8" fmla="*/ 21 w 41"/>
                <a:gd name="T9" fmla="*/ 23 h 23"/>
                <a:gd name="T10" fmla="*/ 22 w 41"/>
                <a:gd name="T11" fmla="*/ 22 h 23"/>
                <a:gd name="T12" fmla="*/ 41 w 41"/>
                <a:gd name="T13" fmla="*/ 3 h 23"/>
                <a:gd name="T14" fmla="*/ 38 w 41"/>
                <a:gd name="T15" fmla="*/ 0 h 23"/>
                <a:gd name="T16" fmla="*/ 21 w 41"/>
                <a:gd name="T17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3">
                  <a:moveTo>
                    <a:pt x="21" y="17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20" y="22"/>
                    <a:pt x="20" y="23"/>
                    <a:pt x="21" y="23"/>
                  </a:cubicBezTo>
                  <a:cubicBezTo>
                    <a:pt x="21" y="23"/>
                    <a:pt x="22" y="22"/>
                    <a:pt x="22" y="22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38" y="0"/>
                    <a:pt x="38" y="0"/>
                    <a:pt x="38" y="0"/>
                  </a:cubicBezTo>
                  <a:lnTo>
                    <a:pt x="21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8" name="Freeform 142">
              <a:extLst>
                <a:ext uri="{FF2B5EF4-FFF2-40B4-BE49-F238E27FC236}">
                  <a16:creationId xmlns:a16="http://schemas.microsoft.com/office/drawing/2014/main" id="{B4EB9D44-A577-4FFD-A656-E6A22DBAB11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8025" y="3368675"/>
              <a:ext cx="146050" cy="82550"/>
            </a:xfrm>
            <a:custGeom>
              <a:avLst/>
              <a:gdLst>
                <a:gd name="T0" fmla="*/ 38 w 41"/>
                <a:gd name="T1" fmla="*/ 24 h 24"/>
                <a:gd name="T2" fmla="*/ 41 w 41"/>
                <a:gd name="T3" fmla="*/ 20 h 24"/>
                <a:gd name="T4" fmla="*/ 22 w 41"/>
                <a:gd name="T5" fmla="*/ 1 h 24"/>
                <a:gd name="T6" fmla="*/ 19 w 41"/>
                <a:gd name="T7" fmla="*/ 1 h 24"/>
                <a:gd name="T8" fmla="*/ 0 w 41"/>
                <a:gd name="T9" fmla="*/ 20 h 24"/>
                <a:gd name="T10" fmla="*/ 3 w 41"/>
                <a:gd name="T11" fmla="*/ 24 h 24"/>
                <a:gd name="T12" fmla="*/ 20 w 41"/>
                <a:gd name="T13" fmla="*/ 6 h 24"/>
                <a:gd name="T14" fmla="*/ 38 w 41"/>
                <a:gd name="T1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24">
                  <a:moveTo>
                    <a:pt x="38" y="24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1" y="0"/>
                    <a:pt x="20" y="0"/>
                    <a:pt x="19" y="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20" y="6"/>
                    <a:pt x="20" y="6"/>
                    <a:pt x="20" y="6"/>
                  </a:cubicBezTo>
                  <a:lnTo>
                    <a:pt x="38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9" name="Rectangle 143">
              <a:extLst>
                <a:ext uri="{FF2B5EF4-FFF2-40B4-BE49-F238E27FC236}">
                  <a16:creationId xmlns:a16="http://schemas.microsoft.com/office/drawing/2014/main" id="{30C5C255-06A4-4573-AED6-38C1591C04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30913" y="3436938"/>
              <a:ext cx="131763" cy="142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Rectangle 144">
              <a:extLst>
                <a:ext uri="{FF2B5EF4-FFF2-40B4-BE49-F238E27FC236}">
                  <a16:creationId xmlns:a16="http://schemas.microsoft.com/office/drawing/2014/main" id="{ECB73955-1FDC-4669-A7AC-7B8A5A2D94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30913" y="3386138"/>
              <a:ext cx="131763" cy="17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1" name="Rectangle 145">
              <a:extLst>
                <a:ext uri="{FF2B5EF4-FFF2-40B4-BE49-F238E27FC236}">
                  <a16:creationId xmlns:a16="http://schemas.microsoft.com/office/drawing/2014/main" id="{7B7550CF-C9F7-417F-8264-23D6B135D4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7588" y="3336925"/>
              <a:ext cx="65088" cy="17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2" name="Freeform 146">
              <a:extLst>
                <a:ext uri="{FF2B5EF4-FFF2-40B4-BE49-F238E27FC236}">
                  <a16:creationId xmlns:a16="http://schemas.microsoft.com/office/drawing/2014/main" id="{6ED109AF-FF0F-400A-B2D5-49E53BBCAEB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43625" y="3476625"/>
              <a:ext cx="107950" cy="149225"/>
            </a:xfrm>
            <a:custGeom>
              <a:avLst/>
              <a:gdLst>
                <a:gd name="T0" fmla="*/ 16 w 30"/>
                <a:gd name="T1" fmla="*/ 0 h 43"/>
                <a:gd name="T2" fmla="*/ 15 w 30"/>
                <a:gd name="T3" fmla="*/ 0 h 43"/>
                <a:gd name="T4" fmla="*/ 1 w 30"/>
                <a:gd name="T5" fmla="*/ 14 h 43"/>
                <a:gd name="T6" fmla="*/ 8 w 30"/>
                <a:gd name="T7" fmla="*/ 27 h 43"/>
                <a:gd name="T8" fmla="*/ 8 w 30"/>
                <a:gd name="T9" fmla="*/ 43 h 43"/>
                <a:gd name="T10" fmla="*/ 13 w 30"/>
                <a:gd name="T11" fmla="*/ 43 h 43"/>
                <a:gd name="T12" fmla="*/ 13 w 30"/>
                <a:gd name="T13" fmla="*/ 29 h 43"/>
                <a:gd name="T14" fmla="*/ 14 w 30"/>
                <a:gd name="T15" fmla="*/ 29 h 43"/>
                <a:gd name="T16" fmla="*/ 15 w 30"/>
                <a:gd name="T17" fmla="*/ 29 h 43"/>
                <a:gd name="T18" fmla="*/ 17 w 30"/>
                <a:gd name="T19" fmla="*/ 29 h 43"/>
                <a:gd name="T20" fmla="*/ 17 w 30"/>
                <a:gd name="T21" fmla="*/ 43 h 43"/>
                <a:gd name="T22" fmla="*/ 22 w 30"/>
                <a:gd name="T23" fmla="*/ 43 h 43"/>
                <a:gd name="T24" fmla="*/ 22 w 30"/>
                <a:gd name="T25" fmla="*/ 27 h 43"/>
                <a:gd name="T26" fmla="*/ 29 w 30"/>
                <a:gd name="T27" fmla="*/ 15 h 43"/>
                <a:gd name="T28" fmla="*/ 16 w 30"/>
                <a:gd name="T29" fmla="*/ 0 h 43"/>
                <a:gd name="T30" fmla="*/ 25 w 30"/>
                <a:gd name="T31" fmla="*/ 15 h 43"/>
                <a:gd name="T32" fmla="*/ 15 w 30"/>
                <a:gd name="T33" fmla="*/ 25 h 43"/>
                <a:gd name="T34" fmla="*/ 14 w 30"/>
                <a:gd name="T35" fmla="*/ 25 h 43"/>
                <a:gd name="T36" fmla="*/ 7 w 30"/>
                <a:gd name="T37" fmla="*/ 21 h 43"/>
                <a:gd name="T38" fmla="*/ 5 w 30"/>
                <a:gd name="T39" fmla="*/ 14 h 43"/>
                <a:gd name="T40" fmla="*/ 15 w 30"/>
                <a:gd name="T41" fmla="*/ 5 h 43"/>
                <a:gd name="T42" fmla="*/ 15 w 30"/>
                <a:gd name="T43" fmla="*/ 5 h 43"/>
                <a:gd name="T44" fmla="*/ 25 w 30"/>
                <a:gd name="T45" fmla="*/ 1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" h="43">
                  <a:moveTo>
                    <a:pt x="16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1" y="6"/>
                    <a:pt x="1" y="14"/>
                  </a:cubicBezTo>
                  <a:cubicBezTo>
                    <a:pt x="0" y="19"/>
                    <a:pt x="3" y="24"/>
                    <a:pt x="8" y="27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9"/>
                    <a:pt x="14" y="29"/>
                    <a:pt x="14" y="29"/>
                  </a:cubicBezTo>
                  <a:cubicBezTo>
                    <a:pt x="14" y="29"/>
                    <a:pt x="15" y="29"/>
                    <a:pt x="15" y="29"/>
                  </a:cubicBezTo>
                  <a:cubicBezTo>
                    <a:pt x="16" y="29"/>
                    <a:pt x="17" y="29"/>
                    <a:pt x="17" y="29"/>
                  </a:cubicBezTo>
                  <a:cubicBezTo>
                    <a:pt x="17" y="43"/>
                    <a:pt x="17" y="43"/>
                    <a:pt x="17" y="43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6" y="25"/>
                    <a:pt x="29" y="20"/>
                    <a:pt x="29" y="15"/>
                  </a:cubicBezTo>
                  <a:cubicBezTo>
                    <a:pt x="30" y="8"/>
                    <a:pt x="24" y="1"/>
                    <a:pt x="16" y="0"/>
                  </a:cubicBezTo>
                  <a:close/>
                  <a:moveTo>
                    <a:pt x="25" y="15"/>
                  </a:moveTo>
                  <a:cubicBezTo>
                    <a:pt x="25" y="20"/>
                    <a:pt x="20" y="25"/>
                    <a:pt x="15" y="25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2" y="24"/>
                    <a:pt x="9" y="23"/>
                    <a:pt x="7" y="21"/>
                  </a:cubicBezTo>
                  <a:cubicBezTo>
                    <a:pt x="6" y="19"/>
                    <a:pt x="5" y="17"/>
                    <a:pt x="5" y="14"/>
                  </a:cubicBezTo>
                  <a:cubicBezTo>
                    <a:pt x="5" y="9"/>
                    <a:pt x="10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21" y="5"/>
                    <a:pt x="25" y="10"/>
                    <a:pt x="25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3" name="Freeform 147">
              <a:extLst>
                <a:ext uri="{FF2B5EF4-FFF2-40B4-BE49-F238E27FC236}">
                  <a16:creationId xmlns:a16="http://schemas.microsoft.com/office/drawing/2014/main" id="{B5313BB1-1BCE-42B7-AE07-7124EEC84C4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88050" y="3287713"/>
              <a:ext cx="215900" cy="277813"/>
            </a:xfrm>
            <a:custGeom>
              <a:avLst/>
              <a:gdLst>
                <a:gd name="T0" fmla="*/ 59 w 61"/>
                <a:gd name="T1" fmla="*/ 0 h 80"/>
                <a:gd name="T2" fmla="*/ 21 w 61"/>
                <a:gd name="T3" fmla="*/ 0 h 80"/>
                <a:gd name="T4" fmla="*/ 19 w 61"/>
                <a:gd name="T5" fmla="*/ 1 h 80"/>
                <a:gd name="T6" fmla="*/ 19 w 61"/>
                <a:gd name="T7" fmla="*/ 1 h 80"/>
                <a:gd name="T8" fmla="*/ 19 w 61"/>
                <a:gd name="T9" fmla="*/ 1 h 80"/>
                <a:gd name="T10" fmla="*/ 1 w 61"/>
                <a:gd name="T11" fmla="*/ 20 h 80"/>
                <a:gd name="T12" fmla="*/ 1 w 61"/>
                <a:gd name="T13" fmla="*/ 20 h 80"/>
                <a:gd name="T14" fmla="*/ 1 w 61"/>
                <a:gd name="T15" fmla="*/ 20 h 80"/>
                <a:gd name="T16" fmla="*/ 0 w 61"/>
                <a:gd name="T17" fmla="*/ 21 h 80"/>
                <a:gd name="T18" fmla="*/ 0 w 61"/>
                <a:gd name="T19" fmla="*/ 78 h 80"/>
                <a:gd name="T20" fmla="*/ 1 w 61"/>
                <a:gd name="T21" fmla="*/ 80 h 80"/>
                <a:gd name="T22" fmla="*/ 2 w 61"/>
                <a:gd name="T23" fmla="*/ 80 h 80"/>
                <a:gd name="T24" fmla="*/ 42 w 61"/>
                <a:gd name="T25" fmla="*/ 80 h 80"/>
                <a:gd name="T26" fmla="*/ 42 w 61"/>
                <a:gd name="T27" fmla="*/ 76 h 80"/>
                <a:gd name="T28" fmla="*/ 5 w 61"/>
                <a:gd name="T29" fmla="*/ 76 h 80"/>
                <a:gd name="T30" fmla="*/ 5 w 61"/>
                <a:gd name="T31" fmla="*/ 24 h 80"/>
                <a:gd name="T32" fmla="*/ 21 w 61"/>
                <a:gd name="T33" fmla="*/ 24 h 80"/>
                <a:gd name="T34" fmla="*/ 23 w 61"/>
                <a:gd name="T35" fmla="*/ 21 h 80"/>
                <a:gd name="T36" fmla="*/ 23 w 61"/>
                <a:gd name="T37" fmla="*/ 5 h 80"/>
                <a:gd name="T38" fmla="*/ 57 w 61"/>
                <a:gd name="T39" fmla="*/ 5 h 80"/>
                <a:gd name="T40" fmla="*/ 57 w 61"/>
                <a:gd name="T41" fmla="*/ 50 h 80"/>
                <a:gd name="T42" fmla="*/ 61 w 61"/>
                <a:gd name="T43" fmla="*/ 50 h 80"/>
                <a:gd name="T44" fmla="*/ 61 w 61"/>
                <a:gd name="T45" fmla="*/ 2 h 80"/>
                <a:gd name="T46" fmla="*/ 59 w 61"/>
                <a:gd name="T47" fmla="*/ 0 h 80"/>
                <a:gd name="T48" fmla="*/ 19 w 61"/>
                <a:gd name="T49" fmla="*/ 19 h 80"/>
                <a:gd name="T50" fmla="*/ 8 w 61"/>
                <a:gd name="T51" fmla="*/ 19 h 80"/>
                <a:gd name="T52" fmla="*/ 19 w 61"/>
                <a:gd name="T53" fmla="*/ 8 h 80"/>
                <a:gd name="T54" fmla="*/ 19 w 61"/>
                <a:gd name="T55" fmla="*/ 1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1" h="80">
                  <a:moveTo>
                    <a:pt x="59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0" y="0"/>
                    <a:pt x="20" y="0"/>
                    <a:pt x="19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0" y="20"/>
                    <a:pt x="0" y="21"/>
                    <a:pt x="0" y="21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1" y="80"/>
                  </a:cubicBezTo>
                  <a:cubicBezTo>
                    <a:pt x="1" y="80"/>
                    <a:pt x="2" y="80"/>
                    <a:pt x="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6"/>
                    <a:pt x="42" y="76"/>
                    <a:pt x="42" y="76"/>
                  </a:cubicBezTo>
                  <a:cubicBezTo>
                    <a:pt x="5" y="76"/>
                    <a:pt x="5" y="76"/>
                    <a:pt x="5" y="76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2" y="24"/>
                    <a:pt x="23" y="23"/>
                    <a:pt x="23" y="21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7" y="50"/>
                    <a:pt x="57" y="50"/>
                    <a:pt x="57" y="50"/>
                  </a:cubicBezTo>
                  <a:cubicBezTo>
                    <a:pt x="61" y="50"/>
                    <a:pt x="61" y="50"/>
                    <a:pt x="61" y="50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1" y="1"/>
                    <a:pt x="60" y="0"/>
                    <a:pt x="59" y="0"/>
                  </a:cubicBezTo>
                  <a:close/>
                  <a:moveTo>
                    <a:pt x="19" y="19"/>
                  </a:moveTo>
                  <a:cubicBezTo>
                    <a:pt x="8" y="19"/>
                    <a:pt x="8" y="19"/>
                    <a:pt x="8" y="19"/>
                  </a:cubicBezTo>
                  <a:cubicBezTo>
                    <a:pt x="19" y="8"/>
                    <a:pt x="19" y="8"/>
                    <a:pt x="19" y="8"/>
                  </a:cubicBezTo>
                  <a:lnTo>
                    <a:pt x="19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4" name="Groupe 133">
            <a:extLst>
              <a:ext uri="{FF2B5EF4-FFF2-40B4-BE49-F238E27FC236}">
                <a16:creationId xmlns:a16="http://schemas.microsoft.com/office/drawing/2014/main" id="{CDE6C2DC-922C-4387-9D01-10AA89CA9DCF}"/>
              </a:ext>
            </a:extLst>
          </p:cNvPr>
          <p:cNvGrpSpPr>
            <a:grpSpLocks noChangeAspect="1"/>
          </p:cNvGrpSpPr>
          <p:nvPr/>
        </p:nvGrpSpPr>
        <p:grpSpPr>
          <a:xfrm>
            <a:off x="3932306" y="2283718"/>
            <a:ext cx="932093" cy="720000"/>
            <a:chOff x="5830888" y="3224213"/>
            <a:chExt cx="530225" cy="409575"/>
          </a:xfrm>
          <a:solidFill>
            <a:schemeClr val="accent5"/>
          </a:solidFill>
        </p:grpSpPr>
        <p:sp>
          <p:nvSpPr>
            <p:cNvPr id="135" name="Freeform 163">
              <a:extLst>
                <a:ext uri="{FF2B5EF4-FFF2-40B4-BE49-F238E27FC236}">
                  <a16:creationId xmlns:a16="http://schemas.microsoft.com/office/drawing/2014/main" id="{C9052198-D816-49E4-90DD-04C2E6AD499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0888" y="3224213"/>
              <a:ext cx="469900" cy="342900"/>
            </a:xfrm>
            <a:custGeom>
              <a:avLst/>
              <a:gdLst>
                <a:gd name="T0" fmla="*/ 45 w 132"/>
                <a:gd name="T1" fmla="*/ 50 h 99"/>
                <a:gd name="T2" fmla="*/ 47 w 132"/>
                <a:gd name="T3" fmla="*/ 52 h 99"/>
                <a:gd name="T4" fmla="*/ 92 w 132"/>
                <a:gd name="T5" fmla="*/ 52 h 99"/>
                <a:gd name="T6" fmla="*/ 92 w 132"/>
                <a:gd name="T7" fmla="*/ 97 h 99"/>
                <a:gd name="T8" fmla="*/ 95 w 132"/>
                <a:gd name="T9" fmla="*/ 99 h 99"/>
                <a:gd name="T10" fmla="*/ 132 w 132"/>
                <a:gd name="T11" fmla="*/ 99 h 99"/>
                <a:gd name="T12" fmla="*/ 132 w 132"/>
                <a:gd name="T13" fmla="*/ 95 h 99"/>
                <a:gd name="T14" fmla="*/ 97 w 132"/>
                <a:gd name="T15" fmla="*/ 95 h 99"/>
                <a:gd name="T16" fmla="*/ 97 w 132"/>
                <a:gd name="T17" fmla="*/ 50 h 99"/>
                <a:gd name="T18" fmla="*/ 95 w 132"/>
                <a:gd name="T19" fmla="*/ 47 h 99"/>
                <a:gd name="T20" fmla="*/ 50 w 132"/>
                <a:gd name="T21" fmla="*/ 47 h 99"/>
                <a:gd name="T22" fmla="*/ 50 w 132"/>
                <a:gd name="T23" fmla="*/ 3 h 99"/>
                <a:gd name="T24" fmla="*/ 47 w 132"/>
                <a:gd name="T25" fmla="*/ 0 h 99"/>
                <a:gd name="T26" fmla="*/ 0 w 132"/>
                <a:gd name="T27" fmla="*/ 0 h 99"/>
                <a:gd name="T28" fmla="*/ 0 w 132"/>
                <a:gd name="T29" fmla="*/ 5 h 99"/>
                <a:gd name="T30" fmla="*/ 45 w 132"/>
                <a:gd name="T31" fmla="*/ 5 h 99"/>
                <a:gd name="T32" fmla="*/ 45 w 132"/>
                <a:gd name="T33" fmla="*/ 5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2" h="99">
                  <a:moveTo>
                    <a:pt x="45" y="50"/>
                  </a:moveTo>
                  <a:cubicBezTo>
                    <a:pt x="45" y="51"/>
                    <a:pt x="46" y="52"/>
                    <a:pt x="47" y="52"/>
                  </a:cubicBezTo>
                  <a:cubicBezTo>
                    <a:pt x="92" y="52"/>
                    <a:pt x="92" y="52"/>
                    <a:pt x="92" y="52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2" y="98"/>
                    <a:pt x="93" y="99"/>
                    <a:pt x="95" y="99"/>
                  </a:cubicBezTo>
                  <a:cubicBezTo>
                    <a:pt x="132" y="99"/>
                    <a:pt x="132" y="99"/>
                    <a:pt x="132" y="99"/>
                  </a:cubicBezTo>
                  <a:cubicBezTo>
                    <a:pt x="132" y="95"/>
                    <a:pt x="132" y="95"/>
                    <a:pt x="132" y="95"/>
                  </a:cubicBezTo>
                  <a:cubicBezTo>
                    <a:pt x="97" y="95"/>
                    <a:pt x="97" y="95"/>
                    <a:pt x="97" y="95"/>
                  </a:cubicBezTo>
                  <a:cubicBezTo>
                    <a:pt x="97" y="50"/>
                    <a:pt x="97" y="50"/>
                    <a:pt x="97" y="50"/>
                  </a:cubicBezTo>
                  <a:cubicBezTo>
                    <a:pt x="97" y="48"/>
                    <a:pt x="96" y="47"/>
                    <a:pt x="95" y="47"/>
                  </a:cubicBezTo>
                  <a:cubicBezTo>
                    <a:pt x="50" y="47"/>
                    <a:pt x="50" y="47"/>
                    <a:pt x="50" y="47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1"/>
                    <a:pt x="49" y="0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5" y="5"/>
                    <a:pt x="45" y="5"/>
                    <a:pt x="45" y="5"/>
                  </a:cubicBezTo>
                  <a:lnTo>
                    <a:pt x="45" y="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64">
              <a:extLst>
                <a:ext uri="{FF2B5EF4-FFF2-40B4-BE49-F238E27FC236}">
                  <a16:creationId xmlns:a16="http://schemas.microsoft.com/office/drawing/2014/main" id="{C6B73918-9574-48CE-A184-2BAFC8B8B1F5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8563" y="3487738"/>
              <a:ext cx="82550" cy="146050"/>
            </a:xfrm>
            <a:custGeom>
              <a:avLst/>
              <a:gdLst>
                <a:gd name="T0" fmla="*/ 3 w 23"/>
                <a:gd name="T1" fmla="*/ 0 h 42"/>
                <a:gd name="T2" fmla="*/ 0 w 23"/>
                <a:gd name="T3" fmla="*/ 4 h 42"/>
                <a:gd name="T4" fmla="*/ 17 w 23"/>
                <a:gd name="T5" fmla="*/ 21 h 42"/>
                <a:gd name="T6" fmla="*/ 0 w 23"/>
                <a:gd name="T7" fmla="*/ 38 h 42"/>
                <a:gd name="T8" fmla="*/ 3 w 23"/>
                <a:gd name="T9" fmla="*/ 42 h 42"/>
                <a:gd name="T10" fmla="*/ 22 w 23"/>
                <a:gd name="T11" fmla="*/ 23 h 42"/>
                <a:gd name="T12" fmla="*/ 22 w 23"/>
                <a:gd name="T13" fmla="*/ 19 h 42"/>
                <a:gd name="T14" fmla="*/ 3 w 23"/>
                <a:gd name="T1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42">
                  <a:moveTo>
                    <a:pt x="3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3" y="22"/>
                    <a:pt x="23" y="20"/>
                    <a:pt x="22" y="19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7" name="Groupe 136">
            <a:extLst>
              <a:ext uri="{FF2B5EF4-FFF2-40B4-BE49-F238E27FC236}">
                <a16:creationId xmlns:a16="http://schemas.microsoft.com/office/drawing/2014/main" id="{B1349F34-54F3-42A9-9ECF-0DEB4C15A431}"/>
              </a:ext>
            </a:extLst>
          </p:cNvPr>
          <p:cNvGrpSpPr>
            <a:grpSpLocks noChangeAspect="1"/>
          </p:cNvGrpSpPr>
          <p:nvPr/>
        </p:nvGrpSpPr>
        <p:grpSpPr>
          <a:xfrm>
            <a:off x="585715" y="2283718"/>
            <a:ext cx="739200" cy="720000"/>
            <a:chOff x="5851525" y="3190875"/>
            <a:chExt cx="488950" cy="476250"/>
          </a:xfrm>
          <a:solidFill>
            <a:schemeClr val="accent5"/>
          </a:solidFill>
        </p:grpSpPr>
        <p:sp>
          <p:nvSpPr>
            <p:cNvPr id="138" name="Freeform 168">
              <a:extLst>
                <a:ext uri="{FF2B5EF4-FFF2-40B4-BE49-F238E27FC236}">
                  <a16:creationId xmlns:a16="http://schemas.microsoft.com/office/drawing/2014/main" id="{E64BC4F9-111B-400D-97D5-39BB72C6345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51525" y="3190875"/>
              <a:ext cx="488950" cy="476250"/>
            </a:xfrm>
            <a:custGeom>
              <a:avLst/>
              <a:gdLst>
                <a:gd name="T0" fmla="*/ 135 w 137"/>
                <a:gd name="T1" fmla="*/ 0 h 137"/>
                <a:gd name="T2" fmla="*/ 2 w 137"/>
                <a:gd name="T3" fmla="*/ 0 h 137"/>
                <a:gd name="T4" fmla="*/ 0 w 137"/>
                <a:gd name="T5" fmla="*/ 3 h 137"/>
                <a:gd name="T6" fmla="*/ 0 w 137"/>
                <a:gd name="T7" fmla="*/ 135 h 137"/>
                <a:gd name="T8" fmla="*/ 2 w 137"/>
                <a:gd name="T9" fmla="*/ 137 h 137"/>
                <a:gd name="T10" fmla="*/ 135 w 137"/>
                <a:gd name="T11" fmla="*/ 137 h 137"/>
                <a:gd name="T12" fmla="*/ 137 w 137"/>
                <a:gd name="T13" fmla="*/ 135 h 137"/>
                <a:gd name="T14" fmla="*/ 137 w 137"/>
                <a:gd name="T15" fmla="*/ 3 h 137"/>
                <a:gd name="T16" fmla="*/ 135 w 137"/>
                <a:gd name="T17" fmla="*/ 0 h 137"/>
                <a:gd name="T18" fmla="*/ 5 w 137"/>
                <a:gd name="T19" fmla="*/ 5 h 137"/>
                <a:gd name="T20" fmla="*/ 132 w 137"/>
                <a:gd name="T21" fmla="*/ 5 h 137"/>
                <a:gd name="T22" fmla="*/ 132 w 137"/>
                <a:gd name="T23" fmla="*/ 114 h 137"/>
                <a:gd name="T24" fmla="*/ 5 w 137"/>
                <a:gd name="T25" fmla="*/ 114 h 137"/>
                <a:gd name="T26" fmla="*/ 5 w 137"/>
                <a:gd name="T27" fmla="*/ 5 h 137"/>
                <a:gd name="T28" fmla="*/ 132 w 137"/>
                <a:gd name="T29" fmla="*/ 133 h 137"/>
                <a:gd name="T30" fmla="*/ 5 w 137"/>
                <a:gd name="T31" fmla="*/ 133 h 137"/>
                <a:gd name="T32" fmla="*/ 5 w 137"/>
                <a:gd name="T33" fmla="*/ 118 h 137"/>
                <a:gd name="T34" fmla="*/ 132 w 137"/>
                <a:gd name="T35" fmla="*/ 118 h 137"/>
                <a:gd name="T36" fmla="*/ 132 w 137"/>
                <a:gd name="T37" fmla="*/ 133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7" h="137">
                  <a:moveTo>
                    <a:pt x="135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6"/>
                    <a:pt x="1" y="137"/>
                    <a:pt x="2" y="137"/>
                  </a:cubicBezTo>
                  <a:cubicBezTo>
                    <a:pt x="135" y="137"/>
                    <a:pt x="135" y="137"/>
                    <a:pt x="135" y="137"/>
                  </a:cubicBezTo>
                  <a:cubicBezTo>
                    <a:pt x="136" y="137"/>
                    <a:pt x="137" y="136"/>
                    <a:pt x="137" y="135"/>
                  </a:cubicBezTo>
                  <a:cubicBezTo>
                    <a:pt x="137" y="3"/>
                    <a:pt x="137" y="3"/>
                    <a:pt x="137" y="3"/>
                  </a:cubicBezTo>
                  <a:cubicBezTo>
                    <a:pt x="137" y="1"/>
                    <a:pt x="136" y="0"/>
                    <a:pt x="135" y="0"/>
                  </a:cubicBezTo>
                  <a:close/>
                  <a:moveTo>
                    <a:pt x="5" y="5"/>
                  </a:moveTo>
                  <a:cubicBezTo>
                    <a:pt x="132" y="5"/>
                    <a:pt x="132" y="5"/>
                    <a:pt x="132" y="5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5" y="114"/>
                    <a:pt x="5" y="114"/>
                    <a:pt x="5" y="114"/>
                  </a:cubicBezTo>
                  <a:lnTo>
                    <a:pt x="5" y="5"/>
                  </a:lnTo>
                  <a:close/>
                  <a:moveTo>
                    <a:pt x="132" y="133"/>
                  </a:moveTo>
                  <a:cubicBezTo>
                    <a:pt x="5" y="133"/>
                    <a:pt x="5" y="133"/>
                    <a:pt x="5" y="133"/>
                  </a:cubicBezTo>
                  <a:cubicBezTo>
                    <a:pt x="5" y="118"/>
                    <a:pt x="5" y="118"/>
                    <a:pt x="5" y="118"/>
                  </a:cubicBezTo>
                  <a:cubicBezTo>
                    <a:pt x="132" y="118"/>
                    <a:pt x="132" y="118"/>
                    <a:pt x="132" y="118"/>
                  </a:cubicBezTo>
                  <a:lnTo>
                    <a:pt x="132" y="1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69">
              <a:extLst>
                <a:ext uri="{FF2B5EF4-FFF2-40B4-BE49-F238E27FC236}">
                  <a16:creationId xmlns:a16="http://schemas.microsoft.com/office/drawing/2014/main" id="{5EE615A1-31D5-48A1-8A2E-A8DD8B7D6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0450" y="3305175"/>
              <a:ext cx="146050" cy="80963"/>
            </a:xfrm>
            <a:custGeom>
              <a:avLst/>
              <a:gdLst>
                <a:gd name="T0" fmla="*/ 21 w 41"/>
                <a:gd name="T1" fmla="*/ 6 h 23"/>
                <a:gd name="T2" fmla="*/ 38 w 41"/>
                <a:gd name="T3" fmla="*/ 23 h 23"/>
                <a:gd name="T4" fmla="*/ 41 w 41"/>
                <a:gd name="T5" fmla="*/ 20 h 23"/>
                <a:gd name="T6" fmla="*/ 22 w 41"/>
                <a:gd name="T7" fmla="*/ 1 h 23"/>
                <a:gd name="T8" fmla="*/ 19 w 41"/>
                <a:gd name="T9" fmla="*/ 1 h 23"/>
                <a:gd name="T10" fmla="*/ 0 w 41"/>
                <a:gd name="T11" fmla="*/ 20 h 23"/>
                <a:gd name="T12" fmla="*/ 3 w 41"/>
                <a:gd name="T13" fmla="*/ 23 h 23"/>
                <a:gd name="T14" fmla="*/ 21 w 41"/>
                <a:gd name="T15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23">
                  <a:moveTo>
                    <a:pt x="21" y="6"/>
                  </a:moveTo>
                  <a:cubicBezTo>
                    <a:pt x="38" y="23"/>
                    <a:pt x="38" y="23"/>
                    <a:pt x="38" y="23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1" y="0"/>
                    <a:pt x="20" y="0"/>
                    <a:pt x="19" y="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3" y="23"/>
                    <a:pt x="3" y="23"/>
                    <a:pt x="3" y="23"/>
                  </a:cubicBezTo>
                  <a:lnTo>
                    <a:pt x="2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Rectangle 170">
              <a:extLst>
                <a:ext uri="{FF2B5EF4-FFF2-40B4-BE49-F238E27FC236}">
                  <a16:creationId xmlns:a16="http://schemas.microsoft.com/office/drawing/2014/main" id="{E7924BA2-92F9-48FA-BD56-E62E92D1AA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05538" y="3363913"/>
              <a:ext cx="17463" cy="115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1" name="Freeform 171">
              <a:extLst>
                <a:ext uri="{FF2B5EF4-FFF2-40B4-BE49-F238E27FC236}">
                  <a16:creationId xmlns:a16="http://schemas.microsoft.com/office/drawing/2014/main" id="{27B33501-CC58-4440-86C6-908C3F7217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5500" y="3406775"/>
              <a:ext cx="146050" cy="79375"/>
            </a:xfrm>
            <a:custGeom>
              <a:avLst/>
              <a:gdLst>
                <a:gd name="T0" fmla="*/ 20 w 41"/>
                <a:gd name="T1" fmla="*/ 23 h 23"/>
                <a:gd name="T2" fmla="*/ 22 w 41"/>
                <a:gd name="T3" fmla="*/ 23 h 23"/>
                <a:gd name="T4" fmla="*/ 41 w 41"/>
                <a:gd name="T5" fmla="*/ 4 h 23"/>
                <a:gd name="T6" fmla="*/ 38 w 41"/>
                <a:gd name="T7" fmla="*/ 0 h 23"/>
                <a:gd name="T8" fmla="*/ 20 w 41"/>
                <a:gd name="T9" fmla="*/ 18 h 23"/>
                <a:gd name="T10" fmla="*/ 3 w 41"/>
                <a:gd name="T11" fmla="*/ 0 h 23"/>
                <a:gd name="T12" fmla="*/ 0 w 41"/>
                <a:gd name="T13" fmla="*/ 4 h 23"/>
                <a:gd name="T14" fmla="*/ 19 w 41"/>
                <a:gd name="T15" fmla="*/ 23 h 23"/>
                <a:gd name="T16" fmla="*/ 20 w 41"/>
                <a:gd name="T17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3">
                  <a:moveTo>
                    <a:pt x="20" y="23"/>
                  </a:moveTo>
                  <a:cubicBezTo>
                    <a:pt x="21" y="23"/>
                    <a:pt x="22" y="23"/>
                    <a:pt x="22" y="23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20" y="23"/>
                    <a:pt x="20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Rectangle 172">
              <a:extLst>
                <a:ext uri="{FF2B5EF4-FFF2-40B4-BE49-F238E27FC236}">
                  <a16:creationId xmlns:a16="http://schemas.microsoft.com/office/drawing/2014/main" id="{E2C44D91-1851-410E-86D2-87A1C678A4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69000" y="3316288"/>
              <a:ext cx="17463" cy="114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Rectangle 173">
              <a:extLst>
                <a:ext uri="{FF2B5EF4-FFF2-40B4-BE49-F238E27FC236}">
                  <a16:creationId xmlns:a16="http://schemas.microsoft.com/office/drawing/2014/main" id="{4AB9DE8C-521F-480F-8BCB-F4C4178B1E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6475" y="3232150"/>
              <a:ext cx="19050" cy="3270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44" name="Groupe 143">
            <a:extLst>
              <a:ext uri="{FF2B5EF4-FFF2-40B4-BE49-F238E27FC236}">
                <a16:creationId xmlns:a16="http://schemas.microsoft.com/office/drawing/2014/main" id="{C6E941F0-CD22-4A4D-BBDC-7422A05A7587}"/>
              </a:ext>
            </a:extLst>
          </p:cNvPr>
          <p:cNvGrpSpPr>
            <a:grpSpLocks noChangeAspect="1"/>
          </p:cNvGrpSpPr>
          <p:nvPr/>
        </p:nvGrpSpPr>
        <p:grpSpPr>
          <a:xfrm>
            <a:off x="7958491" y="2283718"/>
            <a:ext cx="1004370" cy="720000"/>
            <a:chOff x="5832475" y="3240088"/>
            <a:chExt cx="527050" cy="377825"/>
          </a:xfrm>
          <a:solidFill>
            <a:schemeClr val="accent5"/>
          </a:solidFill>
        </p:grpSpPr>
        <p:sp>
          <p:nvSpPr>
            <p:cNvPr id="145" name="Freeform 177">
              <a:extLst>
                <a:ext uri="{FF2B5EF4-FFF2-40B4-BE49-F238E27FC236}">
                  <a16:creationId xmlns:a16="http://schemas.microsoft.com/office/drawing/2014/main" id="{C9C267E8-A183-4D98-A65E-EA4D171C71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5975" y="3240088"/>
              <a:ext cx="463550" cy="336550"/>
            </a:xfrm>
            <a:custGeom>
              <a:avLst/>
              <a:gdLst>
                <a:gd name="T0" fmla="*/ 0 w 130"/>
                <a:gd name="T1" fmla="*/ 2 h 97"/>
                <a:gd name="T2" fmla="*/ 0 w 130"/>
                <a:gd name="T3" fmla="*/ 97 h 97"/>
                <a:gd name="T4" fmla="*/ 4 w 130"/>
                <a:gd name="T5" fmla="*/ 97 h 97"/>
                <a:gd name="T6" fmla="*/ 4 w 130"/>
                <a:gd name="T7" fmla="*/ 5 h 97"/>
                <a:gd name="T8" fmla="*/ 130 w 130"/>
                <a:gd name="T9" fmla="*/ 5 h 97"/>
                <a:gd name="T10" fmla="*/ 130 w 130"/>
                <a:gd name="T11" fmla="*/ 0 h 97"/>
                <a:gd name="T12" fmla="*/ 2 w 130"/>
                <a:gd name="T13" fmla="*/ 0 h 97"/>
                <a:gd name="T14" fmla="*/ 0 w 130"/>
                <a:gd name="T15" fmla="*/ 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0" h="97">
                  <a:moveTo>
                    <a:pt x="0" y="2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4" y="97"/>
                    <a:pt x="4" y="97"/>
                    <a:pt x="4" y="9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130" y="5"/>
                    <a:pt x="130" y="5"/>
                    <a:pt x="130" y="5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6" name="Freeform 178">
              <a:extLst>
                <a:ext uri="{FF2B5EF4-FFF2-40B4-BE49-F238E27FC236}">
                  <a16:creationId xmlns:a16="http://schemas.microsoft.com/office/drawing/2014/main" id="{28CB367D-7A0E-452D-A095-C6CE6DD5C75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2475" y="3538538"/>
              <a:ext cx="146050" cy="79375"/>
            </a:xfrm>
            <a:custGeom>
              <a:avLst/>
              <a:gdLst>
                <a:gd name="T0" fmla="*/ 20 w 41"/>
                <a:gd name="T1" fmla="*/ 17 h 23"/>
                <a:gd name="T2" fmla="*/ 3 w 41"/>
                <a:gd name="T3" fmla="*/ 0 h 23"/>
                <a:gd name="T4" fmla="*/ 0 w 41"/>
                <a:gd name="T5" fmla="*/ 3 h 23"/>
                <a:gd name="T6" fmla="*/ 18 w 41"/>
                <a:gd name="T7" fmla="*/ 22 h 23"/>
                <a:gd name="T8" fmla="*/ 20 w 41"/>
                <a:gd name="T9" fmla="*/ 23 h 23"/>
                <a:gd name="T10" fmla="*/ 22 w 41"/>
                <a:gd name="T11" fmla="*/ 22 h 23"/>
                <a:gd name="T12" fmla="*/ 41 w 41"/>
                <a:gd name="T13" fmla="*/ 3 h 23"/>
                <a:gd name="T14" fmla="*/ 37 w 41"/>
                <a:gd name="T15" fmla="*/ 0 h 23"/>
                <a:gd name="T16" fmla="*/ 20 w 41"/>
                <a:gd name="T17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3">
                  <a:moveTo>
                    <a:pt x="20" y="17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2"/>
                    <a:pt x="19" y="23"/>
                    <a:pt x="20" y="23"/>
                  </a:cubicBezTo>
                  <a:cubicBezTo>
                    <a:pt x="21" y="23"/>
                    <a:pt x="21" y="22"/>
                    <a:pt x="22" y="22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37" y="0"/>
                    <a:pt x="37" y="0"/>
                    <a:pt x="37" y="0"/>
                  </a:cubicBezTo>
                  <a:lnTo>
                    <a:pt x="20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47" name="Groupe 146">
            <a:extLst>
              <a:ext uri="{FF2B5EF4-FFF2-40B4-BE49-F238E27FC236}">
                <a16:creationId xmlns:a16="http://schemas.microsoft.com/office/drawing/2014/main" id="{4605B9AB-FA68-418F-8A44-23DA19E00874}"/>
              </a:ext>
            </a:extLst>
          </p:cNvPr>
          <p:cNvGrpSpPr>
            <a:grpSpLocks noChangeAspect="1"/>
          </p:cNvGrpSpPr>
          <p:nvPr/>
        </p:nvGrpSpPr>
        <p:grpSpPr>
          <a:xfrm>
            <a:off x="6570670" y="2283718"/>
            <a:ext cx="1004370" cy="720000"/>
            <a:chOff x="5832475" y="3240088"/>
            <a:chExt cx="527050" cy="377825"/>
          </a:xfrm>
          <a:solidFill>
            <a:schemeClr val="accent5"/>
          </a:solidFill>
        </p:grpSpPr>
        <p:sp>
          <p:nvSpPr>
            <p:cNvPr id="148" name="Freeform 182">
              <a:extLst>
                <a:ext uri="{FF2B5EF4-FFF2-40B4-BE49-F238E27FC236}">
                  <a16:creationId xmlns:a16="http://schemas.microsoft.com/office/drawing/2014/main" id="{F743A417-CF8E-4BF0-A735-73F3E2A93FC2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2475" y="3240088"/>
              <a:ext cx="458788" cy="336550"/>
            </a:xfrm>
            <a:custGeom>
              <a:avLst/>
              <a:gdLst>
                <a:gd name="T0" fmla="*/ 125 w 129"/>
                <a:gd name="T1" fmla="*/ 97 h 97"/>
                <a:gd name="T2" fmla="*/ 129 w 129"/>
                <a:gd name="T3" fmla="*/ 97 h 97"/>
                <a:gd name="T4" fmla="*/ 129 w 129"/>
                <a:gd name="T5" fmla="*/ 2 h 97"/>
                <a:gd name="T6" fmla="*/ 127 w 129"/>
                <a:gd name="T7" fmla="*/ 0 h 97"/>
                <a:gd name="T8" fmla="*/ 0 w 129"/>
                <a:gd name="T9" fmla="*/ 0 h 97"/>
                <a:gd name="T10" fmla="*/ 0 w 129"/>
                <a:gd name="T11" fmla="*/ 5 h 97"/>
                <a:gd name="T12" fmla="*/ 125 w 129"/>
                <a:gd name="T13" fmla="*/ 5 h 97"/>
                <a:gd name="T14" fmla="*/ 125 w 129"/>
                <a:gd name="T15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97">
                  <a:moveTo>
                    <a:pt x="125" y="97"/>
                  </a:moveTo>
                  <a:cubicBezTo>
                    <a:pt x="129" y="97"/>
                    <a:pt x="129" y="97"/>
                    <a:pt x="129" y="97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1"/>
                    <a:pt x="128" y="0"/>
                    <a:pt x="12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25" y="5"/>
                    <a:pt x="125" y="5"/>
                    <a:pt x="125" y="5"/>
                  </a:cubicBezTo>
                  <a:lnTo>
                    <a:pt x="125" y="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Freeform 183">
              <a:extLst>
                <a:ext uri="{FF2B5EF4-FFF2-40B4-BE49-F238E27FC236}">
                  <a16:creationId xmlns:a16="http://schemas.microsoft.com/office/drawing/2014/main" id="{2C0FE7CE-8EE2-4DC7-81B9-3BEA9452BB2D}"/>
                </a:ext>
              </a:extLst>
            </p:cNvPr>
            <p:cNvSpPr>
              <a:spLocks/>
            </p:cNvSpPr>
            <p:nvPr/>
          </p:nvSpPr>
          <p:spPr bwMode="auto">
            <a:xfrm>
              <a:off x="6213475" y="3538538"/>
              <a:ext cx="146050" cy="79375"/>
            </a:xfrm>
            <a:custGeom>
              <a:avLst/>
              <a:gdLst>
                <a:gd name="T0" fmla="*/ 20 w 41"/>
                <a:gd name="T1" fmla="*/ 17 h 23"/>
                <a:gd name="T2" fmla="*/ 3 w 41"/>
                <a:gd name="T3" fmla="*/ 0 h 23"/>
                <a:gd name="T4" fmla="*/ 0 w 41"/>
                <a:gd name="T5" fmla="*/ 3 h 23"/>
                <a:gd name="T6" fmla="*/ 18 w 41"/>
                <a:gd name="T7" fmla="*/ 22 h 23"/>
                <a:gd name="T8" fmla="*/ 20 w 41"/>
                <a:gd name="T9" fmla="*/ 23 h 23"/>
                <a:gd name="T10" fmla="*/ 22 w 41"/>
                <a:gd name="T11" fmla="*/ 22 h 23"/>
                <a:gd name="T12" fmla="*/ 41 w 41"/>
                <a:gd name="T13" fmla="*/ 3 h 23"/>
                <a:gd name="T14" fmla="*/ 37 w 41"/>
                <a:gd name="T15" fmla="*/ 0 h 23"/>
                <a:gd name="T16" fmla="*/ 20 w 41"/>
                <a:gd name="T17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3">
                  <a:moveTo>
                    <a:pt x="20" y="17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2"/>
                    <a:pt x="19" y="23"/>
                    <a:pt x="20" y="23"/>
                  </a:cubicBezTo>
                  <a:cubicBezTo>
                    <a:pt x="21" y="23"/>
                    <a:pt x="21" y="22"/>
                    <a:pt x="22" y="22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37" y="0"/>
                    <a:pt x="37" y="0"/>
                    <a:pt x="37" y="0"/>
                  </a:cubicBezTo>
                  <a:lnTo>
                    <a:pt x="20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55" name="Groupe 154">
            <a:extLst>
              <a:ext uri="{FF2B5EF4-FFF2-40B4-BE49-F238E27FC236}">
                <a16:creationId xmlns:a16="http://schemas.microsoft.com/office/drawing/2014/main" id="{686EC2A3-AF52-4FE2-B8AF-561EE5EDE52E}"/>
              </a:ext>
            </a:extLst>
          </p:cNvPr>
          <p:cNvGrpSpPr>
            <a:grpSpLocks noChangeAspect="1"/>
          </p:cNvGrpSpPr>
          <p:nvPr/>
        </p:nvGrpSpPr>
        <p:grpSpPr>
          <a:xfrm>
            <a:off x="3149605" y="1273759"/>
            <a:ext cx="754286" cy="720000"/>
            <a:chOff x="5851525" y="3195638"/>
            <a:chExt cx="488951" cy="466726"/>
          </a:xfrm>
          <a:solidFill>
            <a:schemeClr val="accent5"/>
          </a:solidFill>
        </p:grpSpPr>
        <p:sp>
          <p:nvSpPr>
            <p:cNvPr id="156" name="Freeform 194">
              <a:extLst>
                <a:ext uri="{FF2B5EF4-FFF2-40B4-BE49-F238E27FC236}">
                  <a16:creationId xmlns:a16="http://schemas.microsoft.com/office/drawing/2014/main" id="{CCE17349-5737-4B31-8148-38E4E9D25CAB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9813" y="3403601"/>
              <a:ext cx="220663" cy="258763"/>
            </a:xfrm>
            <a:custGeom>
              <a:avLst/>
              <a:gdLst>
                <a:gd name="T0" fmla="*/ 10 w 62"/>
                <a:gd name="T1" fmla="*/ 24 h 75"/>
                <a:gd name="T2" fmla="*/ 22 w 62"/>
                <a:gd name="T3" fmla="*/ 19 h 75"/>
                <a:gd name="T4" fmla="*/ 22 w 62"/>
                <a:gd name="T5" fmla="*/ 19 h 75"/>
                <a:gd name="T6" fmla="*/ 31 w 62"/>
                <a:gd name="T7" fmla="*/ 19 h 75"/>
                <a:gd name="T8" fmla="*/ 33 w 62"/>
                <a:gd name="T9" fmla="*/ 18 h 75"/>
                <a:gd name="T10" fmla="*/ 33 w 62"/>
                <a:gd name="T11" fmla="*/ 16 h 75"/>
                <a:gd name="T12" fmla="*/ 37 w 62"/>
                <a:gd name="T13" fmla="*/ 8 h 75"/>
                <a:gd name="T14" fmla="*/ 45 w 62"/>
                <a:gd name="T15" fmla="*/ 5 h 75"/>
                <a:gd name="T16" fmla="*/ 45 w 62"/>
                <a:gd name="T17" fmla="*/ 0 h 75"/>
                <a:gd name="T18" fmla="*/ 45 w 62"/>
                <a:gd name="T19" fmla="*/ 0 h 75"/>
                <a:gd name="T20" fmla="*/ 34 w 62"/>
                <a:gd name="T21" fmla="*/ 5 h 75"/>
                <a:gd name="T22" fmla="*/ 29 w 62"/>
                <a:gd name="T23" fmla="*/ 14 h 75"/>
                <a:gd name="T24" fmla="*/ 22 w 62"/>
                <a:gd name="T25" fmla="*/ 14 h 75"/>
                <a:gd name="T26" fmla="*/ 22 w 62"/>
                <a:gd name="T27" fmla="*/ 14 h 75"/>
                <a:gd name="T28" fmla="*/ 7 w 62"/>
                <a:gd name="T29" fmla="*/ 20 h 75"/>
                <a:gd name="T30" fmla="*/ 0 w 62"/>
                <a:gd name="T31" fmla="*/ 35 h 75"/>
                <a:gd name="T32" fmla="*/ 0 w 62"/>
                <a:gd name="T33" fmla="*/ 44 h 75"/>
                <a:gd name="T34" fmla="*/ 30 w 62"/>
                <a:gd name="T35" fmla="*/ 75 h 75"/>
                <a:gd name="T36" fmla="*/ 31 w 62"/>
                <a:gd name="T37" fmla="*/ 75 h 75"/>
                <a:gd name="T38" fmla="*/ 52 w 62"/>
                <a:gd name="T39" fmla="*/ 67 h 75"/>
                <a:gd name="T40" fmla="*/ 62 w 62"/>
                <a:gd name="T41" fmla="*/ 45 h 75"/>
                <a:gd name="T42" fmla="*/ 62 w 62"/>
                <a:gd name="T43" fmla="*/ 35 h 75"/>
                <a:gd name="T44" fmla="*/ 56 w 62"/>
                <a:gd name="T45" fmla="*/ 20 h 75"/>
                <a:gd name="T46" fmla="*/ 41 w 62"/>
                <a:gd name="T47" fmla="*/ 14 h 75"/>
                <a:gd name="T48" fmla="*/ 41 w 62"/>
                <a:gd name="T49" fmla="*/ 19 h 75"/>
                <a:gd name="T50" fmla="*/ 52 w 62"/>
                <a:gd name="T51" fmla="*/ 24 h 75"/>
                <a:gd name="T52" fmla="*/ 57 w 62"/>
                <a:gd name="T53" fmla="*/ 35 h 75"/>
                <a:gd name="T54" fmla="*/ 57 w 62"/>
                <a:gd name="T55" fmla="*/ 45 h 75"/>
                <a:gd name="T56" fmla="*/ 49 w 62"/>
                <a:gd name="T57" fmla="*/ 64 h 75"/>
                <a:gd name="T58" fmla="*/ 30 w 62"/>
                <a:gd name="T59" fmla="*/ 71 h 75"/>
                <a:gd name="T60" fmla="*/ 5 w 62"/>
                <a:gd name="T61" fmla="*/ 44 h 75"/>
                <a:gd name="T62" fmla="*/ 5 w 62"/>
                <a:gd name="T63" fmla="*/ 35 h 75"/>
                <a:gd name="T64" fmla="*/ 10 w 62"/>
                <a:gd name="T65" fmla="*/ 2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2" h="75">
                  <a:moveTo>
                    <a:pt x="10" y="24"/>
                  </a:moveTo>
                  <a:cubicBezTo>
                    <a:pt x="13" y="20"/>
                    <a:pt x="17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2" y="19"/>
                    <a:pt x="32" y="19"/>
                    <a:pt x="33" y="18"/>
                  </a:cubicBezTo>
                  <a:cubicBezTo>
                    <a:pt x="33" y="18"/>
                    <a:pt x="33" y="17"/>
                    <a:pt x="33" y="16"/>
                  </a:cubicBezTo>
                  <a:cubicBezTo>
                    <a:pt x="33" y="13"/>
                    <a:pt x="35" y="10"/>
                    <a:pt x="37" y="8"/>
                  </a:cubicBezTo>
                  <a:cubicBezTo>
                    <a:pt x="39" y="6"/>
                    <a:pt x="42" y="5"/>
                    <a:pt x="45" y="5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1" y="0"/>
                    <a:pt x="37" y="2"/>
                    <a:pt x="34" y="5"/>
                  </a:cubicBezTo>
                  <a:cubicBezTo>
                    <a:pt x="31" y="7"/>
                    <a:pt x="29" y="11"/>
                    <a:pt x="29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16" y="14"/>
                    <a:pt x="11" y="16"/>
                    <a:pt x="7" y="20"/>
                  </a:cubicBezTo>
                  <a:cubicBezTo>
                    <a:pt x="3" y="24"/>
                    <a:pt x="0" y="30"/>
                    <a:pt x="0" y="3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61"/>
                    <a:pt x="13" y="75"/>
                    <a:pt x="30" y="75"/>
                  </a:cubicBezTo>
                  <a:cubicBezTo>
                    <a:pt x="30" y="75"/>
                    <a:pt x="31" y="75"/>
                    <a:pt x="31" y="75"/>
                  </a:cubicBezTo>
                  <a:cubicBezTo>
                    <a:pt x="39" y="75"/>
                    <a:pt x="46" y="72"/>
                    <a:pt x="52" y="67"/>
                  </a:cubicBezTo>
                  <a:cubicBezTo>
                    <a:pt x="58" y="61"/>
                    <a:pt x="62" y="53"/>
                    <a:pt x="62" y="45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62" y="30"/>
                    <a:pt x="60" y="24"/>
                    <a:pt x="56" y="20"/>
                  </a:cubicBezTo>
                  <a:cubicBezTo>
                    <a:pt x="52" y="16"/>
                    <a:pt x="46" y="14"/>
                    <a:pt x="41" y="14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5" y="19"/>
                    <a:pt x="49" y="21"/>
                    <a:pt x="52" y="24"/>
                  </a:cubicBezTo>
                  <a:cubicBezTo>
                    <a:pt x="55" y="27"/>
                    <a:pt x="57" y="31"/>
                    <a:pt x="57" y="3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52"/>
                    <a:pt x="54" y="59"/>
                    <a:pt x="49" y="64"/>
                  </a:cubicBezTo>
                  <a:cubicBezTo>
                    <a:pt x="44" y="68"/>
                    <a:pt x="37" y="71"/>
                    <a:pt x="30" y="71"/>
                  </a:cubicBezTo>
                  <a:cubicBezTo>
                    <a:pt x="16" y="70"/>
                    <a:pt x="5" y="58"/>
                    <a:pt x="5" y="44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1"/>
                    <a:pt x="7" y="27"/>
                    <a:pt x="1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7" name="Freeform 195">
              <a:extLst>
                <a:ext uri="{FF2B5EF4-FFF2-40B4-BE49-F238E27FC236}">
                  <a16:creationId xmlns:a16="http://schemas.microsoft.com/office/drawing/2014/main" id="{E7A03963-CE19-4CE6-A137-D2A980412EB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51525" y="3195638"/>
              <a:ext cx="285750" cy="466725"/>
            </a:xfrm>
            <a:custGeom>
              <a:avLst/>
              <a:gdLst>
                <a:gd name="T0" fmla="*/ 79 w 80"/>
                <a:gd name="T1" fmla="*/ 32 h 135"/>
                <a:gd name="T2" fmla="*/ 78 w 80"/>
                <a:gd name="T3" fmla="*/ 31 h 135"/>
                <a:gd name="T4" fmla="*/ 61 w 80"/>
                <a:gd name="T5" fmla="*/ 31 h 135"/>
                <a:gd name="T6" fmla="*/ 61 w 80"/>
                <a:gd name="T7" fmla="*/ 7 h 135"/>
                <a:gd name="T8" fmla="*/ 63 w 80"/>
                <a:gd name="T9" fmla="*/ 5 h 135"/>
                <a:gd name="T10" fmla="*/ 65 w 80"/>
                <a:gd name="T11" fmla="*/ 6 h 135"/>
                <a:gd name="T12" fmla="*/ 76 w 80"/>
                <a:gd name="T13" fmla="*/ 16 h 135"/>
                <a:gd name="T14" fmla="*/ 79 w 80"/>
                <a:gd name="T15" fmla="*/ 13 h 135"/>
                <a:gd name="T16" fmla="*/ 69 w 80"/>
                <a:gd name="T17" fmla="*/ 2 h 135"/>
                <a:gd name="T18" fmla="*/ 61 w 80"/>
                <a:gd name="T19" fmla="*/ 1 h 135"/>
                <a:gd name="T20" fmla="*/ 57 w 80"/>
                <a:gd name="T21" fmla="*/ 7 h 135"/>
                <a:gd name="T22" fmla="*/ 57 w 80"/>
                <a:gd name="T23" fmla="*/ 31 h 135"/>
                <a:gd name="T24" fmla="*/ 2 w 80"/>
                <a:gd name="T25" fmla="*/ 31 h 135"/>
                <a:gd name="T26" fmla="*/ 0 w 80"/>
                <a:gd name="T27" fmla="*/ 33 h 135"/>
                <a:gd name="T28" fmla="*/ 0 w 80"/>
                <a:gd name="T29" fmla="*/ 48 h 135"/>
                <a:gd name="T30" fmla="*/ 0 w 80"/>
                <a:gd name="T31" fmla="*/ 49 h 135"/>
                <a:gd name="T32" fmla="*/ 2 w 80"/>
                <a:gd name="T33" fmla="*/ 50 h 135"/>
                <a:gd name="T34" fmla="*/ 9 w 80"/>
                <a:gd name="T35" fmla="*/ 50 h 135"/>
                <a:gd name="T36" fmla="*/ 14 w 80"/>
                <a:gd name="T37" fmla="*/ 133 h 135"/>
                <a:gd name="T38" fmla="*/ 16 w 80"/>
                <a:gd name="T39" fmla="*/ 135 h 135"/>
                <a:gd name="T40" fmla="*/ 63 w 80"/>
                <a:gd name="T41" fmla="*/ 135 h 135"/>
                <a:gd name="T42" fmla="*/ 63 w 80"/>
                <a:gd name="T43" fmla="*/ 135 h 135"/>
                <a:gd name="T44" fmla="*/ 65 w 80"/>
                <a:gd name="T45" fmla="*/ 133 h 135"/>
                <a:gd name="T46" fmla="*/ 70 w 80"/>
                <a:gd name="T47" fmla="*/ 50 h 135"/>
                <a:gd name="T48" fmla="*/ 78 w 80"/>
                <a:gd name="T49" fmla="*/ 50 h 135"/>
                <a:gd name="T50" fmla="*/ 78 w 80"/>
                <a:gd name="T51" fmla="*/ 50 h 135"/>
                <a:gd name="T52" fmla="*/ 80 w 80"/>
                <a:gd name="T53" fmla="*/ 48 h 135"/>
                <a:gd name="T54" fmla="*/ 80 w 80"/>
                <a:gd name="T55" fmla="*/ 34 h 135"/>
                <a:gd name="T56" fmla="*/ 79 w 80"/>
                <a:gd name="T57" fmla="*/ 32 h 135"/>
                <a:gd name="T58" fmla="*/ 75 w 80"/>
                <a:gd name="T59" fmla="*/ 46 h 135"/>
                <a:gd name="T60" fmla="*/ 68 w 80"/>
                <a:gd name="T61" fmla="*/ 46 h 135"/>
                <a:gd name="T62" fmla="*/ 68 w 80"/>
                <a:gd name="T63" fmla="*/ 46 h 135"/>
                <a:gd name="T64" fmla="*/ 66 w 80"/>
                <a:gd name="T65" fmla="*/ 48 h 135"/>
                <a:gd name="T66" fmla="*/ 61 w 80"/>
                <a:gd name="T67" fmla="*/ 131 h 135"/>
                <a:gd name="T68" fmla="*/ 18 w 80"/>
                <a:gd name="T69" fmla="*/ 130 h 135"/>
                <a:gd name="T70" fmla="*/ 14 w 80"/>
                <a:gd name="T71" fmla="*/ 50 h 135"/>
                <a:gd name="T72" fmla="*/ 59 w 80"/>
                <a:gd name="T73" fmla="*/ 50 h 135"/>
                <a:gd name="T74" fmla="*/ 59 w 80"/>
                <a:gd name="T75" fmla="*/ 46 h 135"/>
                <a:gd name="T76" fmla="*/ 4 w 80"/>
                <a:gd name="T77" fmla="*/ 45 h 135"/>
                <a:gd name="T78" fmla="*/ 4 w 80"/>
                <a:gd name="T79" fmla="*/ 36 h 135"/>
                <a:gd name="T80" fmla="*/ 75 w 80"/>
                <a:gd name="T81" fmla="*/ 36 h 135"/>
                <a:gd name="T82" fmla="*/ 75 w 80"/>
                <a:gd name="T83" fmla="*/ 46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0" h="135">
                  <a:moveTo>
                    <a:pt x="79" y="32"/>
                  </a:moveTo>
                  <a:cubicBezTo>
                    <a:pt x="79" y="32"/>
                    <a:pt x="78" y="31"/>
                    <a:pt x="78" y="31"/>
                  </a:cubicBezTo>
                  <a:cubicBezTo>
                    <a:pt x="61" y="31"/>
                    <a:pt x="61" y="31"/>
                    <a:pt x="61" y="31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6"/>
                    <a:pt x="62" y="5"/>
                    <a:pt x="63" y="5"/>
                  </a:cubicBezTo>
                  <a:cubicBezTo>
                    <a:pt x="63" y="5"/>
                    <a:pt x="64" y="5"/>
                    <a:pt x="65" y="6"/>
                  </a:cubicBezTo>
                  <a:cubicBezTo>
                    <a:pt x="76" y="16"/>
                    <a:pt x="76" y="16"/>
                    <a:pt x="76" y="16"/>
                  </a:cubicBezTo>
                  <a:cubicBezTo>
                    <a:pt x="79" y="13"/>
                    <a:pt x="79" y="13"/>
                    <a:pt x="79" y="13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7" y="0"/>
                    <a:pt x="64" y="0"/>
                    <a:pt x="61" y="1"/>
                  </a:cubicBezTo>
                  <a:cubicBezTo>
                    <a:pt x="58" y="2"/>
                    <a:pt x="57" y="4"/>
                    <a:pt x="57" y="7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1" y="31"/>
                    <a:pt x="0" y="32"/>
                    <a:pt x="0" y="33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0" y="49"/>
                    <a:pt x="0" y="49"/>
                  </a:cubicBezTo>
                  <a:cubicBezTo>
                    <a:pt x="1" y="50"/>
                    <a:pt x="1" y="50"/>
                    <a:pt x="2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14" y="133"/>
                    <a:pt x="14" y="133"/>
                    <a:pt x="14" y="133"/>
                  </a:cubicBezTo>
                  <a:cubicBezTo>
                    <a:pt x="14" y="134"/>
                    <a:pt x="15" y="135"/>
                    <a:pt x="16" y="135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64" y="135"/>
                    <a:pt x="65" y="134"/>
                    <a:pt x="65" y="133"/>
                  </a:cubicBezTo>
                  <a:cubicBezTo>
                    <a:pt x="70" y="50"/>
                    <a:pt x="70" y="50"/>
                    <a:pt x="70" y="50"/>
                  </a:cubicBezTo>
                  <a:cubicBezTo>
                    <a:pt x="78" y="50"/>
                    <a:pt x="78" y="50"/>
                    <a:pt x="78" y="50"/>
                  </a:cubicBezTo>
                  <a:cubicBezTo>
                    <a:pt x="78" y="50"/>
                    <a:pt x="78" y="50"/>
                    <a:pt x="78" y="50"/>
                  </a:cubicBezTo>
                  <a:cubicBezTo>
                    <a:pt x="79" y="50"/>
                    <a:pt x="80" y="49"/>
                    <a:pt x="80" y="48"/>
                  </a:cubicBezTo>
                  <a:cubicBezTo>
                    <a:pt x="80" y="34"/>
                    <a:pt x="80" y="34"/>
                    <a:pt x="80" y="34"/>
                  </a:cubicBezTo>
                  <a:cubicBezTo>
                    <a:pt x="80" y="33"/>
                    <a:pt x="80" y="33"/>
                    <a:pt x="79" y="32"/>
                  </a:cubicBezTo>
                  <a:close/>
                  <a:moveTo>
                    <a:pt x="75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8" y="46"/>
                    <a:pt x="68" y="46"/>
                    <a:pt x="68" y="46"/>
                  </a:cubicBezTo>
                  <a:cubicBezTo>
                    <a:pt x="67" y="46"/>
                    <a:pt x="66" y="47"/>
                    <a:pt x="66" y="48"/>
                  </a:cubicBezTo>
                  <a:cubicBezTo>
                    <a:pt x="61" y="131"/>
                    <a:pt x="61" y="131"/>
                    <a:pt x="61" y="131"/>
                  </a:cubicBezTo>
                  <a:cubicBezTo>
                    <a:pt x="18" y="130"/>
                    <a:pt x="18" y="130"/>
                    <a:pt x="18" y="13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75" y="36"/>
                    <a:pt x="75" y="36"/>
                    <a:pt x="75" y="36"/>
                  </a:cubicBezTo>
                  <a:lnTo>
                    <a:pt x="75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7" name="Freeform 212">
            <a:extLst>
              <a:ext uri="{FF2B5EF4-FFF2-40B4-BE49-F238E27FC236}">
                <a16:creationId xmlns:a16="http://schemas.microsoft.com/office/drawing/2014/main" id="{07D0DEC6-53C8-40F7-8D90-C1DB1CCCAC85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3075987" y="3532868"/>
            <a:ext cx="739200" cy="720000"/>
          </a:xfrm>
          <a:custGeom>
            <a:avLst/>
            <a:gdLst>
              <a:gd name="T0" fmla="*/ 137 w 137"/>
              <a:gd name="T1" fmla="*/ 92 h 137"/>
              <a:gd name="T2" fmla="*/ 104 w 137"/>
              <a:gd name="T3" fmla="*/ 77 h 137"/>
              <a:gd name="T4" fmla="*/ 54 w 137"/>
              <a:gd name="T5" fmla="*/ 0 h 137"/>
              <a:gd name="T6" fmla="*/ 54 w 137"/>
              <a:gd name="T7" fmla="*/ 109 h 137"/>
              <a:gd name="T8" fmla="*/ 90 w 137"/>
              <a:gd name="T9" fmla="*/ 136 h 137"/>
              <a:gd name="T10" fmla="*/ 94 w 137"/>
              <a:gd name="T11" fmla="*/ 136 h 137"/>
              <a:gd name="T12" fmla="*/ 124 w 137"/>
              <a:gd name="T13" fmla="*/ 136 h 137"/>
              <a:gd name="T14" fmla="*/ 127 w 137"/>
              <a:gd name="T15" fmla="*/ 133 h 137"/>
              <a:gd name="T16" fmla="*/ 101 w 137"/>
              <a:gd name="T17" fmla="*/ 109 h 137"/>
              <a:gd name="T18" fmla="*/ 92 w 137"/>
              <a:gd name="T19" fmla="*/ 128 h 137"/>
              <a:gd name="T20" fmla="*/ 128 w 137"/>
              <a:gd name="T21" fmla="*/ 92 h 137"/>
              <a:gd name="T22" fmla="*/ 109 w 137"/>
              <a:gd name="T23" fmla="*/ 101 h 137"/>
              <a:gd name="T24" fmla="*/ 133 w 137"/>
              <a:gd name="T25" fmla="*/ 127 h 137"/>
              <a:gd name="T26" fmla="*/ 136 w 137"/>
              <a:gd name="T27" fmla="*/ 124 h 137"/>
              <a:gd name="T28" fmla="*/ 136 w 137"/>
              <a:gd name="T29" fmla="*/ 94 h 137"/>
              <a:gd name="T30" fmla="*/ 29 w 137"/>
              <a:gd name="T31" fmla="*/ 28 h 137"/>
              <a:gd name="T32" fmla="*/ 41 w 137"/>
              <a:gd name="T33" fmla="*/ 7 h 137"/>
              <a:gd name="T34" fmla="*/ 28 w 137"/>
              <a:gd name="T35" fmla="*/ 33 h 137"/>
              <a:gd name="T36" fmla="*/ 5 w 137"/>
              <a:gd name="T37" fmla="*/ 52 h 137"/>
              <a:gd name="T38" fmla="*/ 5 w 137"/>
              <a:gd name="T39" fmla="*/ 57 h 137"/>
              <a:gd name="T40" fmla="*/ 28 w 137"/>
              <a:gd name="T41" fmla="*/ 76 h 137"/>
              <a:gd name="T42" fmla="*/ 5 w 137"/>
              <a:gd name="T43" fmla="*/ 57 h 137"/>
              <a:gd name="T44" fmla="*/ 29 w 137"/>
              <a:gd name="T45" fmla="*/ 80 h 137"/>
              <a:gd name="T46" fmla="*/ 12 w 137"/>
              <a:gd name="T47" fmla="*/ 80 h 137"/>
              <a:gd name="T48" fmla="*/ 68 w 137"/>
              <a:gd name="T49" fmla="*/ 102 h 137"/>
              <a:gd name="T50" fmla="*/ 76 w 137"/>
              <a:gd name="T51" fmla="*/ 99 h 137"/>
              <a:gd name="T52" fmla="*/ 57 w 137"/>
              <a:gd name="T53" fmla="*/ 104 h 137"/>
              <a:gd name="T54" fmla="*/ 68 w 137"/>
              <a:gd name="T55" fmla="*/ 80 h 137"/>
              <a:gd name="T56" fmla="*/ 65 w 137"/>
              <a:gd name="T57" fmla="*/ 62 h 137"/>
              <a:gd name="T58" fmla="*/ 62 w 137"/>
              <a:gd name="T59" fmla="*/ 65 h 137"/>
              <a:gd name="T60" fmla="*/ 37 w 137"/>
              <a:gd name="T61" fmla="*/ 76 h 137"/>
              <a:gd name="T62" fmla="*/ 52 w 137"/>
              <a:gd name="T63" fmla="*/ 80 h 137"/>
              <a:gd name="T64" fmla="*/ 52 w 137"/>
              <a:gd name="T65" fmla="*/ 104 h 137"/>
              <a:gd name="T66" fmla="*/ 52 w 137"/>
              <a:gd name="T67" fmla="*/ 5 h 137"/>
              <a:gd name="T68" fmla="*/ 52 w 137"/>
              <a:gd name="T69" fmla="*/ 24 h 137"/>
              <a:gd name="T70" fmla="*/ 57 w 137"/>
              <a:gd name="T71" fmla="*/ 5 h 137"/>
              <a:gd name="T72" fmla="*/ 57 w 137"/>
              <a:gd name="T73" fmla="*/ 28 h 137"/>
              <a:gd name="T74" fmla="*/ 52 w 137"/>
              <a:gd name="T75" fmla="*/ 28 h 137"/>
              <a:gd name="T76" fmla="*/ 39 w 137"/>
              <a:gd name="T77" fmla="*/ 28 h 137"/>
              <a:gd name="T78" fmla="*/ 52 w 137"/>
              <a:gd name="T79" fmla="*/ 33 h 137"/>
              <a:gd name="T80" fmla="*/ 35 w 137"/>
              <a:gd name="T81" fmla="*/ 52 h 137"/>
              <a:gd name="T82" fmla="*/ 35 w 137"/>
              <a:gd name="T83" fmla="*/ 57 h 137"/>
              <a:gd name="T84" fmla="*/ 52 w 137"/>
              <a:gd name="T85" fmla="*/ 71 h 137"/>
              <a:gd name="T86" fmla="*/ 57 w 137"/>
              <a:gd name="T87" fmla="*/ 33 h 137"/>
              <a:gd name="T88" fmla="*/ 78 w 137"/>
              <a:gd name="T89" fmla="*/ 52 h 137"/>
              <a:gd name="T90" fmla="*/ 62 w 137"/>
              <a:gd name="T91" fmla="*/ 57 h 137"/>
              <a:gd name="T92" fmla="*/ 77 w 137"/>
              <a:gd name="T93" fmla="*/ 67 h 137"/>
              <a:gd name="T94" fmla="*/ 86 w 137"/>
              <a:gd name="T95" fmla="*/ 70 h 137"/>
              <a:gd name="T96" fmla="*/ 83 w 137"/>
              <a:gd name="T97" fmla="*/ 54 h 137"/>
              <a:gd name="T98" fmla="*/ 68 w 137"/>
              <a:gd name="T99" fmla="*/ 7 h 137"/>
              <a:gd name="T100" fmla="*/ 84 w 137"/>
              <a:gd name="T101" fmla="*/ 28 h 137"/>
              <a:gd name="T102" fmla="*/ 99 w 137"/>
              <a:gd name="T103" fmla="*/ 33 h 137"/>
              <a:gd name="T104" fmla="*/ 87 w 137"/>
              <a:gd name="T105" fmla="*/ 52 h 137"/>
              <a:gd name="T106" fmla="*/ 87 w 137"/>
              <a:gd name="T107" fmla="*/ 57 h 137"/>
              <a:gd name="T108" fmla="*/ 99 w 137"/>
              <a:gd name="T109" fmla="*/ 75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37" h="137">
                <a:moveTo>
                  <a:pt x="136" y="94"/>
                </a:moveTo>
                <a:cubicBezTo>
                  <a:pt x="136" y="94"/>
                  <a:pt x="137" y="93"/>
                  <a:pt x="137" y="92"/>
                </a:cubicBezTo>
                <a:cubicBezTo>
                  <a:pt x="137" y="91"/>
                  <a:pt x="136" y="90"/>
                  <a:pt x="136" y="90"/>
                </a:cubicBezTo>
                <a:cubicBezTo>
                  <a:pt x="104" y="77"/>
                  <a:pt x="104" y="77"/>
                  <a:pt x="104" y="77"/>
                </a:cubicBezTo>
                <a:cubicBezTo>
                  <a:pt x="107" y="70"/>
                  <a:pt x="109" y="63"/>
                  <a:pt x="109" y="54"/>
                </a:cubicBezTo>
                <a:cubicBezTo>
                  <a:pt x="109" y="24"/>
                  <a:pt x="84" y="0"/>
                  <a:pt x="54" y="0"/>
                </a:cubicBezTo>
                <a:cubicBezTo>
                  <a:pt x="24" y="0"/>
                  <a:pt x="0" y="24"/>
                  <a:pt x="0" y="54"/>
                </a:cubicBezTo>
                <a:cubicBezTo>
                  <a:pt x="0" y="84"/>
                  <a:pt x="24" y="109"/>
                  <a:pt x="54" y="109"/>
                </a:cubicBezTo>
                <a:cubicBezTo>
                  <a:pt x="63" y="109"/>
                  <a:pt x="70" y="107"/>
                  <a:pt x="77" y="104"/>
                </a:cubicBezTo>
                <a:cubicBezTo>
                  <a:pt x="90" y="136"/>
                  <a:pt x="90" y="136"/>
                  <a:pt x="90" y="136"/>
                </a:cubicBezTo>
                <a:cubicBezTo>
                  <a:pt x="90" y="136"/>
                  <a:pt x="91" y="137"/>
                  <a:pt x="92" y="137"/>
                </a:cubicBezTo>
                <a:cubicBezTo>
                  <a:pt x="93" y="137"/>
                  <a:pt x="94" y="136"/>
                  <a:pt x="94" y="136"/>
                </a:cubicBezTo>
                <a:cubicBezTo>
                  <a:pt x="103" y="115"/>
                  <a:pt x="103" y="115"/>
                  <a:pt x="103" y="115"/>
                </a:cubicBezTo>
                <a:cubicBezTo>
                  <a:pt x="124" y="136"/>
                  <a:pt x="124" y="136"/>
                  <a:pt x="124" y="136"/>
                </a:cubicBezTo>
                <a:cubicBezTo>
                  <a:pt x="127" y="133"/>
                  <a:pt x="127" y="133"/>
                  <a:pt x="127" y="133"/>
                </a:cubicBezTo>
                <a:cubicBezTo>
                  <a:pt x="127" y="133"/>
                  <a:pt x="127" y="133"/>
                  <a:pt x="127" y="133"/>
                </a:cubicBezTo>
                <a:cubicBezTo>
                  <a:pt x="103" y="109"/>
                  <a:pt x="103" y="109"/>
                  <a:pt x="103" y="109"/>
                </a:cubicBezTo>
                <a:cubicBezTo>
                  <a:pt x="103" y="109"/>
                  <a:pt x="102" y="109"/>
                  <a:pt x="101" y="109"/>
                </a:cubicBezTo>
                <a:cubicBezTo>
                  <a:pt x="100" y="109"/>
                  <a:pt x="100" y="109"/>
                  <a:pt x="99" y="110"/>
                </a:cubicBezTo>
                <a:cubicBezTo>
                  <a:pt x="92" y="128"/>
                  <a:pt x="92" y="128"/>
                  <a:pt x="92" y="128"/>
                </a:cubicBezTo>
                <a:cubicBezTo>
                  <a:pt x="68" y="68"/>
                  <a:pt x="68" y="68"/>
                  <a:pt x="68" y="68"/>
                </a:cubicBezTo>
                <a:cubicBezTo>
                  <a:pt x="128" y="92"/>
                  <a:pt x="128" y="92"/>
                  <a:pt x="128" y="92"/>
                </a:cubicBezTo>
                <a:cubicBezTo>
                  <a:pt x="110" y="99"/>
                  <a:pt x="110" y="99"/>
                  <a:pt x="110" y="99"/>
                </a:cubicBezTo>
                <a:cubicBezTo>
                  <a:pt x="110" y="100"/>
                  <a:pt x="109" y="100"/>
                  <a:pt x="109" y="101"/>
                </a:cubicBezTo>
                <a:cubicBezTo>
                  <a:pt x="109" y="102"/>
                  <a:pt x="109" y="103"/>
                  <a:pt x="109" y="103"/>
                </a:cubicBezTo>
                <a:cubicBezTo>
                  <a:pt x="133" y="127"/>
                  <a:pt x="133" y="127"/>
                  <a:pt x="133" y="127"/>
                </a:cubicBezTo>
                <a:cubicBezTo>
                  <a:pt x="133" y="127"/>
                  <a:pt x="133" y="127"/>
                  <a:pt x="133" y="127"/>
                </a:cubicBezTo>
                <a:cubicBezTo>
                  <a:pt x="136" y="124"/>
                  <a:pt x="136" y="124"/>
                  <a:pt x="136" y="124"/>
                </a:cubicBezTo>
                <a:cubicBezTo>
                  <a:pt x="115" y="102"/>
                  <a:pt x="115" y="102"/>
                  <a:pt x="115" y="102"/>
                </a:cubicBezTo>
                <a:lnTo>
                  <a:pt x="136" y="94"/>
                </a:lnTo>
                <a:close/>
                <a:moveTo>
                  <a:pt x="41" y="7"/>
                </a:moveTo>
                <a:cubicBezTo>
                  <a:pt x="36" y="12"/>
                  <a:pt x="32" y="19"/>
                  <a:pt x="29" y="28"/>
                </a:cubicBezTo>
                <a:cubicBezTo>
                  <a:pt x="12" y="28"/>
                  <a:pt x="12" y="28"/>
                  <a:pt x="12" y="28"/>
                </a:cubicBezTo>
                <a:cubicBezTo>
                  <a:pt x="19" y="18"/>
                  <a:pt x="29" y="10"/>
                  <a:pt x="41" y="7"/>
                </a:cubicBezTo>
                <a:close/>
                <a:moveTo>
                  <a:pt x="10" y="33"/>
                </a:moveTo>
                <a:cubicBezTo>
                  <a:pt x="28" y="33"/>
                  <a:pt x="28" y="33"/>
                  <a:pt x="28" y="33"/>
                </a:cubicBezTo>
                <a:cubicBezTo>
                  <a:pt x="27" y="39"/>
                  <a:pt x="26" y="45"/>
                  <a:pt x="26" y="52"/>
                </a:cubicBezTo>
                <a:cubicBezTo>
                  <a:pt x="5" y="52"/>
                  <a:pt x="5" y="52"/>
                  <a:pt x="5" y="52"/>
                </a:cubicBezTo>
                <a:cubicBezTo>
                  <a:pt x="5" y="45"/>
                  <a:pt x="7" y="39"/>
                  <a:pt x="10" y="33"/>
                </a:cubicBezTo>
                <a:close/>
                <a:moveTo>
                  <a:pt x="5" y="57"/>
                </a:moveTo>
                <a:cubicBezTo>
                  <a:pt x="26" y="57"/>
                  <a:pt x="26" y="57"/>
                  <a:pt x="26" y="57"/>
                </a:cubicBezTo>
                <a:cubicBezTo>
                  <a:pt x="26" y="63"/>
                  <a:pt x="27" y="70"/>
                  <a:pt x="28" y="76"/>
                </a:cubicBezTo>
                <a:cubicBezTo>
                  <a:pt x="10" y="76"/>
                  <a:pt x="10" y="76"/>
                  <a:pt x="10" y="76"/>
                </a:cubicBezTo>
                <a:cubicBezTo>
                  <a:pt x="7" y="70"/>
                  <a:pt x="5" y="63"/>
                  <a:pt x="5" y="57"/>
                </a:cubicBezTo>
                <a:close/>
                <a:moveTo>
                  <a:pt x="12" y="80"/>
                </a:moveTo>
                <a:cubicBezTo>
                  <a:pt x="29" y="80"/>
                  <a:pt x="29" y="80"/>
                  <a:pt x="29" y="80"/>
                </a:cubicBezTo>
                <a:cubicBezTo>
                  <a:pt x="32" y="90"/>
                  <a:pt x="36" y="97"/>
                  <a:pt x="41" y="102"/>
                </a:cubicBezTo>
                <a:cubicBezTo>
                  <a:pt x="29" y="99"/>
                  <a:pt x="19" y="91"/>
                  <a:pt x="12" y="80"/>
                </a:cubicBezTo>
                <a:close/>
                <a:moveTo>
                  <a:pt x="76" y="99"/>
                </a:moveTo>
                <a:cubicBezTo>
                  <a:pt x="73" y="100"/>
                  <a:pt x="71" y="101"/>
                  <a:pt x="68" y="102"/>
                </a:cubicBezTo>
                <a:cubicBezTo>
                  <a:pt x="70" y="100"/>
                  <a:pt x="72" y="97"/>
                  <a:pt x="74" y="95"/>
                </a:cubicBezTo>
                <a:lnTo>
                  <a:pt x="76" y="99"/>
                </a:lnTo>
                <a:close/>
                <a:moveTo>
                  <a:pt x="71" y="89"/>
                </a:moveTo>
                <a:cubicBezTo>
                  <a:pt x="67" y="97"/>
                  <a:pt x="62" y="103"/>
                  <a:pt x="57" y="104"/>
                </a:cubicBezTo>
                <a:cubicBezTo>
                  <a:pt x="57" y="80"/>
                  <a:pt x="57" y="80"/>
                  <a:pt x="57" y="80"/>
                </a:cubicBezTo>
                <a:cubicBezTo>
                  <a:pt x="68" y="80"/>
                  <a:pt x="68" y="80"/>
                  <a:pt x="68" y="80"/>
                </a:cubicBezTo>
                <a:lnTo>
                  <a:pt x="71" y="89"/>
                </a:lnTo>
                <a:close/>
                <a:moveTo>
                  <a:pt x="65" y="62"/>
                </a:moveTo>
                <a:cubicBezTo>
                  <a:pt x="64" y="61"/>
                  <a:pt x="63" y="62"/>
                  <a:pt x="62" y="62"/>
                </a:cubicBezTo>
                <a:cubicBezTo>
                  <a:pt x="62" y="63"/>
                  <a:pt x="61" y="64"/>
                  <a:pt x="62" y="65"/>
                </a:cubicBezTo>
                <a:cubicBezTo>
                  <a:pt x="66" y="76"/>
                  <a:pt x="66" y="76"/>
                  <a:pt x="66" y="76"/>
                </a:cubicBezTo>
                <a:cubicBezTo>
                  <a:pt x="37" y="76"/>
                  <a:pt x="37" y="76"/>
                  <a:pt x="37" y="76"/>
                </a:cubicBezTo>
                <a:cubicBezTo>
                  <a:pt x="38" y="77"/>
                  <a:pt x="38" y="79"/>
                  <a:pt x="39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99"/>
                  <a:pt x="52" y="99"/>
                  <a:pt x="52" y="99"/>
                </a:cubicBezTo>
                <a:cubicBezTo>
                  <a:pt x="52" y="104"/>
                  <a:pt x="52" y="104"/>
                  <a:pt x="52" y="104"/>
                </a:cubicBezTo>
                <a:cubicBezTo>
                  <a:pt x="40" y="101"/>
                  <a:pt x="31" y="80"/>
                  <a:pt x="31" y="54"/>
                </a:cubicBezTo>
                <a:cubicBezTo>
                  <a:pt x="31" y="29"/>
                  <a:pt x="40" y="8"/>
                  <a:pt x="52" y="5"/>
                </a:cubicBezTo>
                <a:cubicBezTo>
                  <a:pt x="52" y="9"/>
                  <a:pt x="52" y="9"/>
                  <a:pt x="52" y="9"/>
                </a:cubicBezTo>
                <a:cubicBezTo>
                  <a:pt x="52" y="24"/>
                  <a:pt x="52" y="24"/>
                  <a:pt x="52" y="24"/>
                </a:cubicBezTo>
                <a:cubicBezTo>
                  <a:pt x="57" y="24"/>
                  <a:pt x="57" y="24"/>
                  <a:pt x="57" y="24"/>
                </a:cubicBezTo>
                <a:cubicBezTo>
                  <a:pt x="57" y="5"/>
                  <a:pt x="57" y="5"/>
                  <a:pt x="57" y="5"/>
                </a:cubicBezTo>
                <a:cubicBezTo>
                  <a:pt x="64" y="7"/>
                  <a:pt x="71" y="16"/>
                  <a:pt x="74" y="28"/>
                </a:cubicBezTo>
                <a:cubicBezTo>
                  <a:pt x="57" y="28"/>
                  <a:pt x="57" y="28"/>
                  <a:pt x="57" y="28"/>
                </a:cubicBezTo>
                <a:cubicBezTo>
                  <a:pt x="57" y="28"/>
                  <a:pt x="57" y="28"/>
                  <a:pt x="57" y="28"/>
                </a:cubicBezTo>
                <a:cubicBezTo>
                  <a:pt x="52" y="28"/>
                  <a:pt x="52" y="28"/>
                  <a:pt x="52" y="28"/>
                </a:cubicBezTo>
                <a:cubicBezTo>
                  <a:pt x="52" y="28"/>
                  <a:pt x="52" y="28"/>
                  <a:pt x="52" y="28"/>
                </a:cubicBezTo>
                <a:cubicBezTo>
                  <a:pt x="39" y="28"/>
                  <a:pt x="39" y="28"/>
                  <a:pt x="39" y="28"/>
                </a:cubicBezTo>
                <a:cubicBezTo>
                  <a:pt x="38" y="30"/>
                  <a:pt x="38" y="31"/>
                  <a:pt x="37" y="33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52"/>
                  <a:pt x="52" y="52"/>
                  <a:pt x="52" y="52"/>
                </a:cubicBezTo>
                <a:cubicBezTo>
                  <a:pt x="35" y="52"/>
                  <a:pt x="35" y="52"/>
                  <a:pt x="35" y="52"/>
                </a:cubicBezTo>
                <a:cubicBezTo>
                  <a:pt x="35" y="53"/>
                  <a:pt x="35" y="54"/>
                  <a:pt x="35" y="54"/>
                </a:cubicBezTo>
                <a:cubicBezTo>
                  <a:pt x="35" y="55"/>
                  <a:pt x="35" y="56"/>
                  <a:pt x="35" y="57"/>
                </a:cubicBezTo>
                <a:cubicBezTo>
                  <a:pt x="52" y="57"/>
                  <a:pt x="52" y="57"/>
                  <a:pt x="52" y="57"/>
                </a:cubicBezTo>
                <a:cubicBezTo>
                  <a:pt x="52" y="71"/>
                  <a:pt x="52" y="71"/>
                  <a:pt x="52" y="71"/>
                </a:cubicBezTo>
                <a:cubicBezTo>
                  <a:pt x="57" y="71"/>
                  <a:pt x="57" y="71"/>
                  <a:pt x="57" y="71"/>
                </a:cubicBezTo>
                <a:cubicBezTo>
                  <a:pt x="57" y="33"/>
                  <a:pt x="57" y="33"/>
                  <a:pt x="57" y="33"/>
                </a:cubicBezTo>
                <a:cubicBezTo>
                  <a:pt x="76" y="33"/>
                  <a:pt x="76" y="33"/>
                  <a:pt x="76" y="33"/>
                </a:cubicBezTo>
                <a:cubicBezTo>
                  <a:pt x="77" y="39"/>
                  <a:pt x="78" y="45"/>
                  <a:pt x="78" y="52"/>
                </a:cubicBezTo>
                <a:cubicBezTo>
                  <a:pt x="62" y="52"/>
                  <a:pt x="62" y="52"/>
                  <a:pt x="62" y="52"/>
                </a:cubicBezTo>
                <a:cubicBezTo>
                  <a:pt x="62" y="57"/>
                  <a:pt x="62" y="57"/>
                  <a:pt x="62" y="57"/>
                </a:cubicBezTo>
                <a:cubicBezTo>
                  <a:pt x="78" y="57"/>
                  <a:pt x="78" y="57"/>
                  <a:pt x="78" y="57"/>
                </a:cubicBezTo>
                <a:cubicBezTo>
                  <a:pt x="78" y="60"/>
                  <a:pt x="78" y="63"/>
                  <a:pt x="77" y="67"/>
                </a:cubicBezTo>
                <a:lnTo>
                  <a:pt x="65" y="62"/>
                </a:lnTo>
                <a:close/>
                <a:moveTo>
                  <a:pt x="86" y="70"/>
                </a:moveTo>
                <a:cubicBezTo>
                  <a:pt x="82" y="68"/>
                  <a:pt x="82" y="68"/>
                  <a:pt x="82" y="68"/>
                </a:cubicBezTo>
                <a:cubicBezTo>
                  <a:pt x="82" y="64"/>
                  <a:pt x="83" y="59"/>
                  <a:pt x="83" y="54"/>
                </a:cubicBezTo>
                <a:cubicBezTo>
                  <a:pt x="83" y="42"/>
                  <a:pt x="81" y="31"/>
                  <a:pt x="77" y="22"/>
                </a:cubicBezTo>
                <a:cubicBezTo>
                  <a:pt x="75" y="16"/>
                  <a:pt x="72" y="10"/>
                  <a:pt x="68" y="7"/>
                </a:cubicBezTo>
                <a:cubicBezTo>
                  <a:pt x="80" y="10"/>
                  <a:pt x="90" y="18"/>
                  <a:pt x="97" y="28"/>
                </a:cubicBezTo>
                <a:cubicBezTo>
                  <a:pt x="84" y="28"/>
                  <a:pt x="84" y="28"/>
                  <a:pt x="84" y="28"/>
                </a:cubicBezTo>
                <a:cubicBezTo>
                  <a:pt x="84" y="30"/>
                  <a:pt x="84" y="31"/>
                  <a:pt x="85" y="33"/>
                </a:cubicBezTo>
                <a:cubicBezTo>
                  <a:pt x="99" y="33"/>
                  <a:pt x="99" y="33"/>
                  <a:pt x="99" y="33"/>
                </a:cubicBezTo>
                <a:cubicBezTo>
                  <a:pt x="102" y="39"/>
                  <a:pt x="104" y="45"/>
                  <a:pt x="104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3"/>
                  <a:pt x="87" y="54"/>
                  <a:pt x="87" y="54"/>
                </a:cubicBezTo>
                <a:cubicBezTo>
                  <a:pt x="87" y="55"/>
                  <a:pt x="87" y="56"/>
                  <a:pt x="87" y="57"/>
                </a:cubicBezTo>
                <a:cubicBezTo>
                  <a:pt x="104" y="57"/>
                  <a:pt x="104" y="57"/>
                  <a:pt x="104" y="57"/>
                </a:cubicBezTo>
                <a:cubicBezTo>
                  <a:pt x="104" y="63"/>
                  <a:pt x="102" y="70"/>
                  <a:pt x="99" y="75"/>
                </a:cubicBezTo>
                <a:lnTo>
                  <a:pt x="86" y="7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grpSp>
        <p:nvGrpSpPr>
          <p:cNvPr id="175" name="Groupe 174">
            <a:extLst>
              <a:ext uri="{FF2B5EF4-FFF2-40B4-BE49-F238E27FC236}">
                <a16:creationId xmlns:a16="http://schemas.microsoft.com/office/drawing/2014/main" id="{1FEB79BA-99DE-4A1F-81AC-BECD099AAEB2}"/>
              </a:ext>
            </a:extLst>
          </p:cNvPr>
          <p:cNvGrpSpPr>
            <a:grpSpLocks noChangeAspect="1"/>
          </p:cNvGrpSpPr>
          <p:nvPr/>
        </p:nvGrpSpPr>
        <p:grpSpPr>
          <a:xfrm>
            <a:off x="11582423" y="362311"/>
            <a:ext cx="331636" cy="720000"/>
            <a:chOff x="5975350" y="3167063"/>
            <a:chExt cx="241300" cy="523876"/>
          </a:xfrm>
          <a:solidFill>
            <a:schemeClr val="accent2"/>
          </a:solidFill>
        </p:grpSpPr>
        <p:sp>
          <p:nvSpPr>
            <p:cNvPr id="176" name="Rectangle 225">
              <a:extLst>
                <a:ext uri="{FF2B5EF4-FFF2-40B4-BE49-F238E27FC236}">
                  <a16:creationId xmlns:a16="http://schemas.microsoft.com/office/drawing/2014/main" id="{F570998A-AEE9-4C3E-9581-62EC72D44D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29325" y="3413126"/>
              <a:ext cx="14288" cy="277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7" name="Freeform 226">
              <a:extLst>
                <a:ext uri="{FF2B5EF4-FFF2-40B4-BE49-F238E27FC236}">
                  <a16:creationId xmlns:a16="http://schemas.microsoft.com/office/drawing/2014/main" id="{CFD9AB8D-D819-43AC-B148-6D593E6951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18213" y="3167063"/>
              <a:ext cx="104775" cy="100013"/>
            </a:xfrm>
            <a:custGeom>
              <a:avLst/>
              <a:gdLst>
                <a:gd name="T0" fmla="*/ 29 w 29"/>
                <a:gd name="T1" fmla="*/ 14 h 29"/>
                <a:gd name="T2" fmla="*/ 14 w 29"/>
                <a:gd name="T3" fmla="*/ 0 h 29"/>
                <a:gd name="T4" fmla="*/ 0 w 29"/>
                <a:gd name="T5" fmla="*/ 14 h 29"/>
                <a:gd name="T6" fmla="*/ 14 w 29"/>
                <a:gd name="T7" fmla="*/ 29 h 29"/>
                <a:gd name="T8" fmla="*/ 29 w 29"/>
                <a:gd name="T9" fmla="*/ 14 h 29"/>
                <a:gd name="T10" fmla="*/ 4 w 29"/>
                <a:gd name="T11" fmla="*/ 14 h 29"/>
                <a:gd name="T12" fmla="*/ 14 w 29"/>
                <a:gd name="T13" fmla="*/ 4 h 29"/>
                <a:gd name="T14" fmla="*/ 24 w 29"/>
                <a:gd name="T15" fmla="*/ 14 h 29"/>
                <a:gd name="T16" fmla="*/ 14 w 29"/>
                <a:gd name="T17" fmla="*/ 25 h 29"/>
                <a:gd name="T18" fmla="*/ 4 w 29"/>
                <a:gd name="T19" fmla="*/ 1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9">
                  <a:moveTo>
                    <a:pt x="29" y="14"/>
                  </a:moveTo>
                  <a:cubicBezTo>
                    <a:pt x="29" y="7"/>
                    <a:pt x="22" y="0"/>
                    <a:pt x="14" y="0"/>
                  </a:cubicBezTo>
                  <a:cubicBezTo>
                    <a:pt x="7" y="0"/>
                    <a:pt x="0" y="7"/>
                    <a:pt x="0" y="14"/>
                  </a:cubicBezTo>
                  <a:cubicBezTo>
                    <a:pt x="0" y="22"/>
                    <a:pt x="7" y="29"/>
                    <a:pt x="14" y="29"/>
                  </a:cubicBezTo>
                  <a:cubicBezTo>
                    <a:pt x="22" y="29"/>
                    <a:pt x="29" y="22"/>
                    <a:pt x="29" y="14"/>
                  </a:cubicBezTo>
                  <a:close/>
                  <a:moveTo>
                    <a:pt x="4" y="14"/>
                  </a:moveTo>
                  <a:cubicBezTo>
                    <a:pt x="4" y="9"/>
                    <a:pt x="9" y="4"/>
                    <a:pt x="14" y="4"/>
                  </a:cubicBezTo>
                  <a:cubicBezTo>
                    <a:pt x="20" y="4"/>
                    <a:pt x="24" y="9"/>
                    <a:pt x="24" y="14"/>
                  </a:cubicBezTo>
                  <a:cubicBezTo>
                    <a:pt x="24" y="20"/>
                    <a:pt x="20" y="25"/>
                    <a:pt x="14" y="25"/>
                  </a:cubicBezTo>
                  <a:cubicBezTo>
                    <a:pt x="9" y="25"/>
                    <a:pt x="4" y="20"/>
                    <a:pt x="4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8" name="Freeform 227">
              <a:extLst>
                <a:ext uri="{FF2B5EF4-FFF2-40B4-BE49-F238E27FC236}">
                  <a16:creationId xmlns:a16="http://schemas.microsoft.com/office/drawing/2014/main" id="{2324DFD1-D71F-43C6-8E76-06ED2A428BC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7588" y="3409951"/>
              <a:ext cx="101600" cy="280988"/>
            </a:xfrm>
            <a:custGeom>
              <a:avLst/>
              <a:gdLst>
                <a:gd name="T0" fmla="*/ 14 w 28"/>
                <a:gd name="T1" fmla="*/ 0 h 81"/>
                <a:gd name="T2" fmla="*/ 9 w 28"/>
                <a:gd name="T3" fmla="*/ 2 h 81"/>
                <a:gd name="T4" fmla="*/ 22 w 28"/>
                <a:gd name="T5" fmla="*/ 41 h 81"/>
                <a:gd name="T6" fmla="*/ 2 w 28"/>
                <a:gd name="T7" fmla="*/ 41 h 81"/>
                <a:gd name="T8" fmla="*/ 0 w 28"/>
                <a:gd name="T9" fmla="*/ 44 h 81"/>
                <a:gd name="T10" fmla="*/ 0 w 28"/>
                <a:gd name="T11" fmla="*/ 81 h 81"/>
                <a:gd name="T12" fmla="*/ 4 w 28"/>
                <a:gd name="T13" fmla="*/ 81 h 81"/>
                <a:gd name="T14" fmla="*/ 4 w 28"/>
                <a:gd name="T15" fmla="*/ 46 h 81"/>
                <a:gd name="T16" fmla="*/ 26 w 28"/>
                <a:gd name="T17" fmla="*/ 46 h 81"/>
                <a:gd name="T18" fmla="*/ 27 w 28"/>
                <a:gd name="T19" fmla="*/ 45 h 81"/>
                <a:gd name="T20" fmla="*/ 28 w 28"/>
                <a:gd name="T21" fmla="*/ 43 h 81"/>
                <a:gd name="T22" fmla="*/ 14 w 28"/>
                <a:gd name="T23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81">
                  <a:moveTo>
                    <a:pt x="14" y="0"/>
                  </a:moveTo>
                  <a:cubicBezTo>
                    <a:pt x="9" y="2"/>
                    <a:pt x="9" y="2"/>
                    <a:pt x="9" y="2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1" y="41"/>
                    <a:pt x="0" y="42"/>
                    <a:pt x="0" y="44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7" y="46"/>
                    <a:pt x="27" y="45"/>
                  </a:cubicBezTo>
                  <a:cubicBezTo>
                    <a:pt x="28" y="44"/>
                    <a:pt x="28" y="44"/>
                    <a:pt x="28" y="43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9" name="Freeform 228">
              <a:extLst>
                <a:ext uri="{FF2B5EF4-FFF2-40B4-BE49-F238E27FC236}">
                  <a16:creationId xmlns:a16="http://schemas.microsoft.com/office/drawing/2014/main" id="{2E081089-4452-4D62-8A3B-11FD15D99F4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5350" y="3292476"/>
              <a:ext cx="241300" cy="155575"/>
            </a:xfrm>
            <a:custGeom>
              <a:avLst/>
              <a:gdLst>
                <a:gd name="T0" fmla="*/ 49 w 67"/>
                <a:gd name="T1" fmla="*/ 6 h 45"/>
                <a:gd name="T2" fmla="*/ 62 w 67"/>
                <a:gd name="T3" fmla="*/ 45 h 45"/>
                <a:gd name="T4" fmla="*/ 67 w 67"/>
                <a:gd name="T5" fmla="*/ 45 h 45"/>
                <a:gd name="T6" fmla="*/ 53 w 67"/>
                <a:gd name="T7" fmla="*/ 5 h 45"/>
                <a:gd name="T8" fmla="*/ 47 w 67"/>
                <a:gd name="T9" fmla="*/ 0 h 45"/>
                <a:gd name="T10" fmla="*/ 36 w 67"/>
                <a:gd name="T11" fmla="*/ 0 h 45"/>
                <a:gd name="T12" fmla="*/ 34 w 67"/>
                <a:gd name="T13" fmla="*/ 0 h 45"/>
                <a:gd name="T14" fmla="*/ 29 w 67"/>
                <a:gd name="T15" fmla="*/ 6 h 45"/>
                <a:gd name="T16" fmla="*/ 29 w 67"/>
                <a:gd name="T17" fmla="*/ 2 h 45"/>
                <a:gd name="T18" fmla="*/ 26 w 67"/>
                <a:gd name="T19" fmla="*/ 0 h 45"/>
                <a:gd name="T20" fmla="*/ 8 w 67"/>
                <a:gd name="T21" fmla="*/ 0 h 45"/>
                <a:gd name="T22" fmla="*/ 8 w 67"/>
                <a:gd name="T23" fmla="*/ 0 h 45"/>
                <a:gd name="T24" fmla="*/ 3 w 67"/>
                <a:gd name="T25" fmla="*/ 2 h 45"/>
                <a:gd name="T26" fmla="*/ 0 w 67"/>
                <a:gd name="T27" fmla="*/ 7 h 45"/>
                <a:gd name="T28" fmla="*/ 0 w 67"/>
                <a:gd name="T29" fmla="*/ 45 h 45"/>
                <a:gd name="T30" fmla="*/ 5 w 67"/>
                <a:gd name="T31" fmla="*/ 45 h 45"/>
                <a:gd name="T32" fmla="*/ 5 w 67"/>
                <a:gd name="T33" fmla="*/ 7 h 45"/>
                <a:gd name="T34" fmla="*/ 6 w 67"/>
                <a:gd name="T35" fmla="*/ 5 h 45"/>
                <a:gd name="T36" fmla="*/ 8 w 67"/>
                <a:gd name="T37" fmla="*/ 4 h 45"/>
                <a:gd name="T38" fmla="*/ 8 w 67"/>
                <a:gd name="T39" fmla="*/ 4 h 45"/>
                <a:gd name="T40" fmla="*/ 24 w 67"/>
                <a:gd name="T41" fmla="*/ 4 h 45"/>
                <a:gd name="T42" fmla="*/ 24 w 67"/>
                <a:gd name="T43" fmla="*/ 12 h 45"/>
                <a:gd name="T44" fmla="*/ 26 w 67"/>
                <a:gd name="T45" fmla="*/ 14 h 45"/>
                <a:gd name="T46" fmla="*/ 28 w 67"/>
                <a:gd name="T47" fmla="*/ 13 h 45"/>
                <a:gd name="T48" fmla="*/ 37 w 67"/>
                <a:gd name="T49" fmla="*/ 4 h 45"/>
                <a:gd name="T50" fmla="*/ 47 w 67"/>
                <a:gd name="T51" fmla="*/ 4 h 45"/>
                <a:gd name="T52" fmla="*/ 49 w 67"/>
                <a:gd name="T53" fmla="*/ 6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7" h="45">
                  <a:moveTo>
                    <a:pt x="49" y="6"/>
                  </a:moveTo>
                  <a:cubicBezTo>
                    <a:pt x="62" y="45"/>
                    <a:pt x="62" y="45"/>
                    <a:pt x="62" y="45"/>
                  </a:cubicBezTo>
                  <a:cubicBezTo>
                    <a:pt x="67" y="45"/>
                    <a:pt x="67" y="45"/>
                    <a:pt x="67" y="45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2" y="2"/>
                    <a:pt x="50" y="0"/>
                    <a:pt x="47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5" y="0"/>
                    <a:pt x="34" y="0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1"/>
                    <a:pt x="28" y="0"/>
                    <a:pt x="26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4" y="0"/>
                    <a:pt x="3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5" y="6"/>
                    <a:pt x="6" y="5"/>
                  </a:cubicBezTo>
                  <a:cubicBezTo>
                    <a:pt x="6" y="5"/>
                    <a:pt x="7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5" y="13"/>
                    <a:pt x="26" y="14"/>
                  </a:cubicBezTo>
                  <a:cubicBezTo>
                    <a:pt x="26" y="14"/>
                    <a:pt x="27" y="14"/>
                    <a:pt x="28" y="13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8" y="4"/>
                    <a:pt x="49" y="5"/>
                    <a:pt x="49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80" name="Groupe 179">
            <a:extLst>
              <a:ext uri="{FF2B5EF4-FFF2-40B4-BE49-F238E27FC236}">
                <a16:creationId xmlns:a16="http://schemas.microsoft.com/office/drawing/2014/main" id="{55456519-88A0-4B2A-80DC-82E20D67D4AE}"/>
              </a:ext>
            </a:extLst>
          </p:cNvPr>
          <p:cNvGrpSpPr>
            <a:grpSpLocks noChangeAspect="1"/>
          </p:cNvGrpSpPr>
          <p:nvPr/>
        </p:nvGrpSpPr>
        <p:grpSpPr>
          <a:xfrm>
            <a:off x="5247848" y="2283718"/>
            <a:ext cx="939373" cy="720000"/>
            <a:chOff x="5830888" y="3225800"/>
            <a:chExt cx="530225" cy="406401"/>
          </a:xfrm>
          <a:solidFill>
            <a:schemeClr val="accent5"/>
          </a:solidFill>
        </p:grpSpPr>
        <p:sp>
          <p:nvSpPr>
            <p:cNvPr id="181" name="Freeform 232">
              <a:extLst>
                <a:ext uri="{FF2B5EF4-FFF2-40B4-BE49-F238E27FC236}">
                  <a16:creationId xmlns:a16="http://schemas.microsoft.com/office/drawing/2014/main" id="{2F10FA61-BCFC-4E56-97B4-66B6A17A1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0888" y="3287713"/>
              <a:ext cx="469900" cy="344488"/>
            </a:xfrm>
            <a:custGeom>
              <a:avLst/>
              <a:gdLst>
                <a:gd name="T0" fmla="*/ 0 w 132"/>
                <a:gd name="T1" fmla="*/ 99 h 99"/>
                <a:gd name="T2" fmla="*/ 47 w 132"/>
                <a:gd name="T3" fmla="*/ 99 h 99"/>
                <a:gd name="T4" fmla="*/ 50 w 132"/>
                <a:gd name="T5" fmla="*/ 97 h 99"/>
                <a:gd name="T6" fmla="*/ 50 w 132"/>
                <a:gd name="T7" fmla="*/ 52 h 99"/>
                <a:gd name="T8" fmla="*/ 95 w 132"/>
                <a:gd name="T9" fmla="*/ 52 h 99"/>
                <a:gd name="T10" fmla="*/ 97 w 132"/>
                <a:gd name="T11" fmla="*/ 49 h 99"/>
                <a:gd name="T12" fmla="*/ 97 w 132"/>
                <a:gd name="T13" fmla="*/ 4 h 99"/>
                <a:gd name="T14" fmla="*/ 132 w 132"/>
                <a:gd name="T15" fmla="*/ 4 h 99"/>
                <a:gd name="T16" fmla="*/ 132 w 132"/>
                <a:gd name="T17" fmla="*/ 0 h 99"/>
                <a:gd name="T18" fmla="*/ 95 w 132"/>
                <a:gd name="T19" fmla="*/ 0 h 99"/>
                <a:gd name="T20" fmla="*/ 92 w 132"/>
                <a:gd name="T21" fmla="*/ 2 h 99"/>
                <a:gd name="T22" fmla="*/ 92 w 132"/>
                <a:gd name="T23" fmla="*/ 47 h 99"/>
                <a:gd name="T24" fmla="*/ 47 w 132"/>
                <a:gd name="T25" fmla="*/ 47 h 99"/>
                <a:gd name="T26" fmla="*/ 45 w 132"/>
                <a:gd name="T27" fmla="*/ 49 h 99"/>
                <a:gd name="T28" fmla="*/ 45 w 132"/>
                <a:gd name="T29" fmla="*/ 94 h 99"/>
                <a:gd name="T30" fmla="*/ 0 w 132"/>
                <a:gd name="T31" fmla="*/ 94 h 99"/>
                <a:gd name="T32" fmla="*/ 0 w 132"/>
                <a:gd name="T33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2" h="99">
                  <a:moveTo>
                    <a:pt x="0" y="99"/>
                  </a:moveTo>
                  <a:cubicBezTo>
                    <a:pt x="47" y="99"/>
                    <a:pt x="47" y="99"/>
                    <a:pt x="47" y="99"/>
                  </a:cubicBezTo>
                  <a:cubicBezTo>
                    <a:pt x="49" y="99"/>
                    <a:pt x="50" y="98"/>
                    <a:pt x="50" y="97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7" y="51"/>
                    <a:pt x="97" y="49"/>
                  </a:cubicBezTo>
                  <a:cubicBezTo>
                    <a:pt x="97" y="4"/>
                    <a:pt x="97" y="4"/>
                    <a:pt x="97" y="4"/>
                  </a:cubicBezTo>
                  <a:cubicBezTo>
                    <a:pt x="132" y="4"/>
                    <a:pt x="132" y="4"/>
                    <a:pt x="132" y="4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3" y="0"/>
                    <a:pt x="92" y="1"/>
                    <a:pt x="92" y="2"/>
                  </a:cubicBezTo>
                  <a:cubicBezTo>
                    <a:pt x="92" y="47"/>
                    <a:pt x="92" y="47"/>
                    <a:pt x="92" y="47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6" y="47"/>
                    <a:pt x="45" y="48"/>
                    <a:pt x="45" y="49"/>
                  </a:cubicBezTo>
                  <a:cubicBezTo>
                    <a:pt x="45" y="94"/>
                    <a:pt x="45" y="94"/>
                    <a:pt x="45" y="94"/>
                  </a:cubicBezTo>
                  <a:cubicBezTo>
                    <a:pt x="0" y="94"/>
                    <a:pt x="0" y="94"/>
                    <a:pt x="0" y="94"/>
                  </a:cubicBezTo>
                  <a:lnTo>
                    <a:pt x="0" y="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2" name="Freeform 233">
              <a:extLst>
                <a:ext uri="{FF2B5EF4-FFF2-40B4-BE49-F238E27FC236}">
                  <a16:creationId xmlns:a16="http://schemas.microsoft.com/office/drawing/2014/main" id="{31F1E2F8-1C7C-4F95-BF6A-F686B0E726A9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8563" y="3225800"/>
              <a:ext cx="82550" cy="142875"/>
            </a:xfrm>
            <a:custGeom>
              <a:avLst/>
              <a:gdLst>
                <a:gd name="T0" fmla="*/ 3 w 23"/>
                <a:gd name="T1" fmla="*/ 0 h 41"/>
                <a:gd name="T2" fmla="*/ 0 w 23"/>
                <a:gd name="T3" fmla="*/ 3 h 41"/>
                <a:gd name="T4" fmla="*/ 17 w 23"/>
                <a:gd name="T5" fmla="*/ 20 h 41"/>
                <a:gd name="T6" fmla="*/ 0 w 23"/>
                <a:gd name="T7" fmla="*/ 37 h 41"/>
                <a:gd name="T8" fmla="*/ 3 w 23"/>
                <a:gd name="T9" fmla="*/ 41 h 41"/>
                <a:gd name="T10" fmla="*/ 22 w 23"/>
                <a:gd name="T11" fmla="*/ 22 h 41"/>
                <a:gd name="T12" fmla="*/ 22 w 23"/>
                <a:gd name="T13" fmla="*/ 18 h 41"/>
                <a:gd name="T14" fmla="*/ 3 w 23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41">
                  <a:moveTo>
                    <a:pt x="3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3" y="21"/>
                    <a:pt x="23" y="19"/>
                    <a:pt x="22" y="18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83" name="Groupe 182">
            <a:extLst>
              <a:ext uri="{FF2B5EF4-FFF2-40B4-BE49-F238E27FC236}">
                <a16:creationId xmlns:a16="http://schemas.microsoft.com/office/drawing/2014/main" id="{7403CB2E-95BC-4B8F-82B1-313C7B474CEF}"/>
              </a:ext>
            </a:extLst>
          </p:cNvPr>
          <p:cNvGrpSpPr>
            <a:grpSpLocks noChangeAspect="1"/>
          </p:cNvGrpSpPr>
          <p:nvPr/>
        </p:nvGrpSpPr>
        <p:grpSpPr>
          <a:xfrm>
            <a:off x="1888119" y="1273759"/>
            <a:ext cx="749189" cy="720000"/>
            <a:chOff x="5851525" y="3192463"/>
            <a:chExt cx="488951" cy="469901"/>
          </a:xfrm>
          <a:solidFill>
            <a:schemeClr val="accent5"/>
          </a:solidFill>
        </p:grpSpPr>
        <p:sp>
          <p:nvSpPr>
            <p:cNvPr id="184" name="Freeform 237">
              <a:extLst>
                <a:ext uri="{FF2B5EF4-FFF2-40B4-BE49-F238E27FC236}">
                  <a16:creationId xmlns:a16="http://schemas.microsoft.com/office/drawing/2014/main" id="{922B7229-76CF-431A-830C-FD9E6ADB5FF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6463" y="3302001"/>
              <a:ext cx="153988" cy="111125"/>
            </a:xfrm>
            <a:custGeom>
              <a:avLst/>
              <a:gdLst>
                <a:gd name="T0" fmla="*/ 19 w 43"/>
                <a:gd name="T1" fmla="*/ 2 h 32"/>
                <a:gd name="T2" fmla="*/ 19 w 43"/>
                <a:gd name="T3" fmla="*/ 0 h 32"/>
                <a:gd name="T4" fmla="*/ 0 w 43"/>
                <a:gd name="T5" fmla="*/ 0 h 32"/>
                <a:gd name="T6" fmla="*/ 5 w 43"/>
                <a:gd name="T7" fmla="*/ 4 h 32"/>
                <a:gd name="T8" fmla="*/ 38 w 43"/>
                <a:gd name="T9" fmla="*/ 4 h 32"/>
                <a:gd name="T10" fmla="*/ 38 w 43"/>
                <a:gd name="T11" fmla="*/ 14 h 32"/>
                <a:gd name="T12" fmla="*/ 31 w 43"/>
                <a:gd name="T13" fmla="*/ 14 h 32"/>
                <a:gd name="T14" fmla="*/ 29 w 43"/>
                <a:gd name="T15" fmla="*/ 16 h 32"/>
                <a:gd name="T16" fmla="*/ 28 w 43"/>
                <a:gd name="T17" fmla="*/ 27 h 32"/>
                <a:gd name="T18" fmla="*/ 32 w 43"/>
                <a:gd name="T19" fmla="*/ 32 h 32"/>
                <a:gd name="T20" fmla="*/ 33 w 43"/>
                <a:gd name="T21" fmla="*/ 19 h 32"/>
                <a:gd name="T22" fmla="*/ 40 w 43"/>
                <a:gd name="T23" fmla="*/ 19 h 32"/>
                <a:gd name="T24" fmla="*/ 43 w 43"/>
                <a:gd name="T25" fmla="*/ 16 h 32"/>
                <a:gd name="T26" fmla="*/ 43 w 43"/>
                <a:gd name="T27" fmla="*/ 2 h 32"/>
                <a:gd name="T28" fmla="*/ 40 w 43"/>
                <a:gd name="T29" fmla="*/ 0 h 32"/>
                <a:gd name="T30" fmla="*/ 24 w 43"/>
                <a:gd name="T31" fmla="*/ 0 h 32"/>
                <a:gd name="T32" fmla="*/ 24 w 43"/>
                <a:gd name="T33" fmla="*/ 2 h 32"/>
                <a:gd name="T34" fmla="*/ 19 w 43"/>
                <a:gd name="T35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3" h="32">
                  <a:moveTo>
                    <a:pt x="19" y="2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0" y="14"/>
                    <a:pt x="29" y="15"/>
                    <a:pt x="29" y="16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3" y="19"/>
                    <a:pt x="33" y="19"/>
                    <a:pt x="33" y="19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2" y="19"/>
                    <a:pt x="43" y="18"/>
                    <a:pt x="43" y="16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43" y="1"/>
                    <a:pt x="42" y="0"/>
                    <a:pt x="4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2"/>
                    <a:pt x="24" y="2"/>
                    <a:pt x="24" y="2"/>
                  </a:cubicBezTo>
                  <a:lnTo>
                    <a:pt x="19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5" name="Freeform 238">
              <a:extLst>
                <a:ext uri="{FF2B5EF4-FFF2-40B4-BE49-F238E27FC236}">
                  <a16:creationId xmlns:a16="http://schemas.microsoft.com/office/drawing/2014/main" id="{A51DED59-DF42-4409-961B-3C1BE6D17B45}"/>
                </a:ext>
              </a:extLst>
            </p:cNvPr>
            <p:cNvSpPr>
              <a:spLocks/>
            </p:cNvSpPr>
            <p:nvPr/>
          </p:nvSpPr>
          <p:spPr bwMode="auto">
            <a:xfrm>
              <a:off x="6265863" y="3448051"/>
              <a:ext cx="74613" cy="173038"/>
            </a:xfrm>
            <a:custGeom>
              <a:avLst/>
              <a:gdLst>
                <a:gd name="T0" fmla="*/ 21 w 21"/>
                <a:gd name="T1" fmla="*/ 21 h 50"/>
                <a:gd name="T2" fmla="*/ 0 w 21"/>
                <a:gd name="T3" fmla="*/ 0 h 50"/>
                <a:gd name="T4" fmla="*/ 0 w 21"/>
                <a:gd name="T5" fmla="*/ 5 h 50"/>
                <a:gd name="T6" fmla="*/ 17 w 21"/>
                <a:gd name="T7" fmla="*/ 21 h 50"/>
                <a:gd name="T8" fmla="*/ 17 w 21"/>
                <a:gd name="T9" fmla="*/ 31 h 50"/>
                <a:gd name="T10" fmla="*/ 11 w 21"/>
                <a:gd name="T11" fmla="*/ 47 h 50"/>
                <a:gd name="T12" fmla="*/ 15 w 21"/>
                <a:gd name="T13" fmla="*/ 50 h 50"/>
                <a:gd name="T14" fmla="*/ 21 w 21"/>
                <a:gd name="T15" fmla="*/ 31 h 50"/>
                <a:gd name="T16" fmla="*/ 21 w 21"/>
                <a:gd name="T1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50">
                  <a:moveTo>
                    <a:pt x="21" y="21"/>
                  </a:moveTo>
                  <a:cubicBezTo>
                    <a:pt x="21" y="10"/>
                    <a:pt x="12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9" y="5"/>
                    <a:pt x="17" y="12"/>
                    <a:pt x="17" y="2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7"/>
                    <a:pt x="15" y="42"/>
                    <a:pt x="11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9" y="45"/>
                    <a:pt x="21" y="38"/>
                    <a:pt x="21" y="31"/>
                  </a:cubicBezTo>
                  <a:lnTo>
                    <a:pt x="21" y="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6" name="Freeform 239">
              <a:extLst>
                <a:ext uri="{FF2B5EF4-FFF2-40B4-BE49-F238E27FC236}">
                  <a16:creationId xmlns:a16="http://schemas.microsoft.com/office/drawing/2014/main" id="{5F3F154A-8A57-4CE8-9F24-C0485D826D66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738" y="3398838"/>
              <a:ext cx="128588" cy="76200"/>
            </a:xfrm>
            <a:custGeom>
              <a:avLst/>
              <a:gdLst>
                <a:gd name="T0" fmla="*/ 22 w 36"/>
                <a:gd name="T1" fmla="*/ 19 h 22"/>
                <a:gd name="T2" fmla="*/ 24 w 36"/>
                <a:gd name="T3" fmla="*/ 17 h 22"/>
                <a:gd name="T4" fmla="*/ 36 w 36"/>
                <a:gd name="T5" fmla="*/ 5 h 22"/>
                <a:gd name="T6" fmla="*/ 36 w 36"/>
                <a:gd name="T7" fmla="*/ 0 h 22"/>
                <a:gd name="T8" fmla="*/ 20 w 36"/>
                <a:gd name="T9" fmla="*/ 14 h 22"/>
                <a:gd name="T10" fmla="*/ 12 w 36"/>
                <a:gd name="T11" fmla="*/ 14 h 22"/>
                <a:gd name="T12" fmla="*/ 0 w 36"/>
                <a:gd name="T13" fmla="*/ 18 h 22"/>
                <a:gd name="T14" fmla="*/ 3 w 36"/>
                <a:gd name="T15" fmla="*/ 22 h 22"/>
                <a:gd name="T16" fmla="*/ 12 w 36"/>
                <a:gd name="T17" fmla="*/ 19 h 22"/>
                <a:gd name="T18" fmla="*/ 22 w 36"/>
                <a:gd name="T19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" h="22">
                  <a:moveTo>
                    <a:pt x="22" y="19"/>
                  </a:moveTo>
                  <a:cubicBezTo>
                    <a:pt x="23" y="19"/>
                    <a:pt x="24" y="18"/>
                    <a:pt x="24" y="17"/>
                  </a:cubicBezTo>
                  <a:cubicBezTo>
                    <a:pt x="24" y="10"/>
                    <a:pt x="29" y="5"/>
                    <a:pt x="36" y="5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28" y="0"/>
                    <a:pt x="21" y="6"/>
                    <a:pt x="20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8" y="14"/>
                    <a:pt x="3" y="16"/>
                    <a:pt x="0" y="18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6" y="20"/>
                    <a:pt x="9" y="19"/>
                    <a:pt x="12" y="19"/>
                  </a:cubicBezTo>
                  <a:lnTo>
                    <a:pt x="22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7" name="Freeform 240">
              <a:extLst>
                <a:ext uri="{FF2B5EF4-FFF2-40B4-BE49-F238E27FC236}">
                  <a16:creationId xmlns:a16="http://schemas.microsoft.com/office/drawing/2014/main" id="{042700C2-8B04-4102-83B6-F990DAD0F1E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4725" y="3192463"/>
              <a:ext cx="82550" cy="117475"/>
            </a:xfrm>
            <a:custGeom>
              <a:avLst/>
              <a:gdLst>
                <a:gd name="T0" fmla="*/ 0 w 23"/>
                <a:gd name="T1" fmla="*/ 34 h 34"/>
                <a:gd name="T2" fmla="*/ 5 w 23"/>
                <a:gd name="T3" fmla="*/ 34 h 34"/>
                <a:gd name="T4" fmla="*/ 5 w 23"/>
                <a:gd name="T5" fmla="*/ 32 h 34"/>
                <a:gd name="T6" fmla="*/ 5 w 23"/>
                <a:gd name="T7" fmla="*/ 8 h 34"/>
                <a:gd name="T8" fmla="*/ 6 w 23"/>
                <a:gd name="T9" fmla="*/ 5 h 34"/>
                <a:gd name="T10" fmla="*/ 9 w 23"/>
                <a:gd name="T11" fmla="*/ 6 h 34"/>
                <a:gd name="T12" fmla="*/ 20 w 23"/>
                <a:gd name="T13" fmla="*/ 17 h 34"/>
                <a:gd name="T14" fmla="*/ 23 w 23"/>
                <a:gd name="T15" fmla="*/ 13 h 34"/>
                <a:gd name="T16" fmla="*/ 12 w 23"/>
                <a:gd name="T17" fmla="*/ 3 h 34"/>
                <a:gd name="T18" fmla="*/ 5 w 23"/>
                <a:gd name="T19" fmla="*/ 1 h 34"/>
                <a:gd name="T20" fmla="*/ 0 w 23"/>
                <a:gd name="T21" fmla="*/ 8 h 34"/>
                <a:gd name="T22" fmla="*/ 0 w 23"/>
                <a:gd name="T23" fmla="*/ 32 h 34"/>
                <a:gd name="T24" fmla="*/ 0 w 23"/>
                <a:gd name="T25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" h="34">
                  <a:moveTo>
                    <a:pt x="0" y="34"/>
                  </a:moveTo>
                  <a:cubicBezTo>
                    <a:pt x="5" y="34"/>
                    <a:pt x="5" y="34"/>
                    <a:pt x="5" y="34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6"/>
                    <a:pt x="6" y="6"/>
                    <a:pt x="6" y="5"/>
                  </a:cubicBezTo>
                  <a:cubicBezTo>
                    <a:pt x="7" y="5"/>
                    <a:pt x="8" y="5"/>
                    <a:pt x="9" y="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0" y="1"/>
                    <a:pt x="7" y="0"/>
                    <a:pt x="5" y="1"/>
                  </a:cubicBezTo>
                  <a:cubicBezTo>
                    <a:pt x="2" y="2"/>
                    <a:pt x="0" y="5"/>
                    <a:pt x="0" y="8"/>
                  </a:cubicBezTo>
                  <a:cubicBezTo>
                    <a:pt x="0" y="32"/>
                    <a:pt x="0" y="32"/>
                    <a:pt x="0" y="32"/>
                  </a:cubicBezTo>
                  <a:lnTo>
                    <a:pt x="0" y="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8" name="Freeform 241">
              <a:extLst>
                <a:ext uri="{FF2B5EF4-FFF2-40B4-BE49-F238E27FC236}">
                  <a16:creationId xmlns:a16="http://schemas.microsoft.com/office/drawing/2014/main" id="{518FF407-2BF6-4518-882A-63C94D83D1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1525" y="3302001"/>
              <a:ext cx="249238" cy="360363"/>
            </a:xfrm>
            <a:custGeom>
              <a:avLst/>
              <a:gdLst>
                <a:gd name="T0" fmla="*/ 3 w 70"/>
                <a:gd name="T1" fmla="*/ 19 h 104"/>
                <a:gd name="T2" fmla="*/ 10 w 70"/>
                <a:gd name="T3" fmla="*/ 19 h 104"/>
                <a:gd name="T4" fmla="*/ 15 w 70"/>
                <a:gd name="T5" fmla="*/ 101 h 104"/>
                <a:gd name="T6" fmla="*/ 17 w 70"/>
                <a:gd name="T7" fmla="*/ 104 h 104"/>
                <a:gd name="T8" fmla="*/ 64 w 70"/>
                <a:gd name="T9" fmla="*/ 104 h 104"/>
                <a:gd name="T10" fmla="*/ 67 w 70"/>
                <a:gd name="T11" fmla="*/ 101 h 104"/>
                <a:gd name="T12" fmla="*/ 70 w 70"/>
                <a:gd name="T13" fmla="*/ 41 h 104"/>
                <a:gd name="T14" fmla="*/ 65 w 70"/>
                <a:gd name="T15" fmla="*/ 36 h 104"/>
                <a:gd name="T16" fmla="*/ 62 w 70"/>
                <a:gd name="T17" fmla="*/ 99 h 104"/>
                <a:gd name="T18" fmla="*/ 19 w 70"/>
                <a:gd name="T19" fmla="*/ 99 h 104"/>
                <a:gd name="T20" fmla="*/ 15 w 70"/>
                <a:gd name="T21" fmla="*/ 19 h 104"/>
                <a:gd name="T22" fmla="*/ 45 w 70"/>
                <a:gd name="T23" fmla="*/ 19 h 104"/>
                <a:gd name="T24" fmla="*/ 48 w 70"/>
                <a:gd name="T25" fmla="*/ 19 h 104"/>
                <a:gd name="T26" fmla="*/ 43 w 70"/>
                <a:gd name="T27" fmla="*/ 14 h 104"/>
                <a:gd name="T28" fmla="*/ 5 w 70"/>
                <a:gd name="T29" fmla="*/ 14 h 104"/>
                <a:gd name="T30" fmla="*/ 5 w 70"/>
                <a:gd name="T31" fmla="*/ 4 h 104"/>
                <a:gd name="T32" fmla="*/ 33 w 70"/>
                <a:gd name="T33" fmla="*/ 4 h 104"/>
                <a:gd name="T34" fmla="*/ 29 w 70"/>
                <a:gd name="T35" fmla="*/ 0 h 104"/>
                <a:gd name="T36" fmla="*/ 3 w 70"/>
                <a:gd name="T37" fmla="*/ 0 h 104"/>
                <a:gd name="T38" fmla="*/ 0 w 70"/>
                <a:gd name="T39" fmla="*/ 2 h 104"/>
                <a:gd name="T40" fmla="*/ 0 w 70"/>
                <a:gd name="T41" fmla="*/ 16 h 104"/>
                <a:gd name="T42" fmla="*/ 3 w 70"/>
                <a:gd name="T43" fmla="*/ 19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0" h="104">
                  <a:moveTo>
                    <a:pt x="3" y="19"/>
                  </a:moveTo>
                  <a:cubicBezTo>
                    <a:pt x="10" y="19"/>
                    <a:pt x="10" y="19"/>
                    <a:pt x="10" y="19"/>
                  </a:cubicBezTo>
                  <a:cubicBezTo>
                    <a:pt x="15" y="101"/>
                    <a:pt x="15" y="101"/>
                    <a:pt x="15" y="101"/>
                  </a:cubicBezTo>
                  <a:cubicBezTo>
                    <a:pt x="15" y="103"/>
                    <a:pt x="16" y="104"/>
                    <a:pt x="17" y="104"/>
                  </a:cubicBezTo>
                  <a:cubicBezTo>
                    <a:pt x="64" y="104"/>
                    <a:pt x="64" y="104"/>
                    <a:pt x="64" y="104"/>
                  </a:cubicBezTo>
                  <a:cubicBezTo>
                    <a:pt x="65" y="104"/>
                    <a:pt x="66" y="103"/>
                    <a:pt x="67" y="10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65" y="36"/>
                    <a:pt x="65" y="36"/>
                    <a:pt x="65" y="36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19" y="99"/>
                    <a:pt x="19" y="99"/>
                    <a:pt x="19" y="9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1" y="19"/>
                    <a:pt x="3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9" name="Freeform 242">
              <a:extLst>
                <a:ext uri="{FF2B5EF4-FFF2-40B4-BE49-F238E27FC236}">
                  <a16:creationId xmlns:a16="http://schemas.microsoft.com/office/drawing/2014/main" id="{91A326A5-7C32-47B0-A8EE-FBA2D763D46B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2988" y="3479801"/>
              <a:ext cx="177800" cy="182563"/>
            </a:xfrm>
            <a:custGeom>
              <a:avLst/>
              <a:gdLst>
                <a:gd name="T0" fmla="*/ 47 w 50"/>
                <a:gd name="T1" fmla="*/ 43 h 53"/>
                <a:gd name="T2" fmla="*/ 30 w 50"/>
                <a:gd name="T3" fmla="*/ 48 h 53"/>
                <a:gd name="T4" fmla="*/ 5 w 50"/>
                <a:gd name="T5" fmla="*/ 21 h 53"/>
                <a:gd name="T6" fmla="*/ 5 w 50"/>
                <a:gd name="T7" fmla="*/ 12 h 53"/>
                <a:gd name="T8" fmla="*/ 7 w 50"/>
                <a:gd name="T9" fmla="*/ 3 h 53"/>
                <a:gd name="T10" fmla="*/ 4 w 50"/>
                <a:gd name="T11" fmla="*/ 0 h 53"/>
                <a:gd name="T12" fmla="*/ 0 w 50"/>
                <a:gd name="T13" fmla="*/ 12 h 53"/>
                <a:gd name="T14" fmla="*/ 0 w 50"/>
                <a:gd name="T15" fmla="*/ 21 h 53"/>
                <a:gd name="T16" fmla="*/ 30 w 50"/>
                <a:gd name="T17" fmla="*/ 53 h 53"/>
                <a:gd name="T18" fmla="*/ 31 w 50"/>
                <a:gd name="T19" fmla="*/ 53 h 53"/>
                <a:gd name="T20" fmla="*/ 50 w 50"/>
                <a:gd name="T21" fmla="*/ 46 h 53"/>
                <a:gd name="T22" fmla="*/ 47 w 50"/>
                <a:gd name="T23" fmla="*/ 4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53">
                  <a:moveTo>
                    <a:pt x="47" y="43"/>
                  </a:moveTo>
                  <a:cubicBezTo>
                    <a:pt x="42" y="46"/>
                    <a:pt x="36" y="48"/>
                    <a:pt x="30" y="48"/>
                  </a:cubicBezTo>
                  <a:cubicBezTo>
                    <a:pt x="16" y="47"/>
                    <a:pt x="5" y="35"/>
                    <a:pt x="5" y="21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9"/>
                    <a:pt x="6" y="6"/>
                    <a:pt x="7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4"/>
                    <a:pt x="0" y="8"/>
                    <a:pt x="0" y="1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38"/>
                    <a:pt x="13" y="52"/>
                    <a:pt x="30" y="53"/>
                  </a:cubicBezTo>
                  <a:cubicBezTo>
                    <a:pt x="30" y="53"/>
                    <a:pt x="30" y="53"/>
                    <a:pt x="31" y="53"/>
                  </a:cubicBezTo>
                  <a:cubicBezTo>
                    <a:pt x="38" y="53"/>
                    <a:pt x="44" y="50"/>
                    <a:pt x="50" y="46"/>
                  </a:cubicBezTo>
                  <a:lnTo>
                    <a:pt x="47" y="4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90" name="Freeform 246">
            <a:extLst>
              <a:ext uri="{FF2B5EF4-FFF2-40B4-BE49-F238E27FC236}">
                <a16:creationId xmlns:a16="http://schemas.microsoft.com/office/drawing/2014/main" id="{483D048B-5CAA-4C0D-B76A-48BC5E043CB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08213" y="1273759"/>
            <a:ext cx="569302" cy="720000"/>
          </a:xfrm>
          <a:custGeom>
            <a:avLst/>
            <a:gdLst>
              <a:gd name="T0" fmla="*/ 24 w 91"/>
              <a:gd name="T1" fmla="*/ 118 h 118"/>
              <a:gd name="T2" fmla="*/ 2 w 91"/>
              <a:gd name="T3" fmla="*/ 118 h 118"/>
              <a:gd name="T4" fmla="*/ 0 w 91"/>
              <a:gd name="T5" fmla="*/ 116 h 118"/>
              <a:gd name="T6" fmla="*/ 0 w 91"/>
              <a:gd name="T7" fmla="*/ 3 h 118"/>
              <a:gd name="T8" fmla="*/ 2 w 91"/>
              <a:gd name="T9" fmla="*/ 0 h 118"/>
              <a:gd name="T10" fmla="*/ 50 w 91"/>
              <a:gd name="T11" fmla="*/ 0 h 118"/>
              <a:gd name="T12" fmla="*/ 91 w 91"/>
              <a:gd name="T13" fmla="*/ 37 h 118"/>
              <a:gd name="T14" fmla="*/ 50 w 91"/>
              <a:gd name="T15" fmla="*/ 73 h 118"/>
              <a:gd name="T16" fmla="*/ 26 w 91"/>
              <a:gd name="T17" fmla="*/ 73 h 118"/>
              <a:gd name="T18" fmla="*/ 26 w 91"/>
              <a:gd name="T19" fmla="*/ 116 h 118"/>
              <a:gd name="T20" fmla="*/ 24 w 91"/>
              <a:gd name="T21" fmla="*/ 118 h 118"/>
              <a:gd name="T22" fmla="*/ 5 w 91"/>
              <a:gd name="T23" fmla="*/ 114 h 118"/>
              <a:gd name="T24" fmla="*/ 22 w 91"/>
              <a:gd name="T25" fmla="*/ 114 h 118"/>
              <a:gd name="T26" fmla="*/ 22 w 91"/>
              <a:gd name="T27" fmla="*/ 71 h 118"/>
              <a:gd name="T28" fmla="*/ 24 w 91"/>
              <a:gd name="T29" fmla="*/ 69 h 118"/>
              <a:gd name="T30" fmla="*/ 50 w 91"/>
              <a:gd name="T31" fmla="*/ 69 h 118"/>
              <a:gd name="T32" fmla="*/ 87 w 91"/>
              <a:gd name="T33" fmla="*/ 37 h 118"/>
              <a:gd name="T34" fmla="*/ 50 w 91"/>
              <a:gd name="T35" fmla="*/ 5 h 118"/>
              <a:gd name="T36" fmla="*/ 5 w 91"/>
              <a:gd name="T37" fmla="*/ 5 h 118"/>
              <a:gd name="T38" fmla="*/ 5 w 91"/>
              <a:gd name="T39" fmla="*/ 114 h 118"/>
              <a:gd name="T40" fmla="*/ 47 w 91"/>
              <a:gd name="T41" fmla="*/ 55 h 118"/>
              <a:gd name="T42" fmla="*/ 24 w 91"/>
              <a:gd name="T43" fmla="*/ 55 h 118"/>
              <a:gd name="T44" fmla="*/ 22 w 91"/>
              <a:gd name="T45" fmla="*/ 53 h 118"/>
              <a:gd name="T46" fmla="*/ 22 w 91"/>
              <a:gd name="T47" fmla="*/ 21 h 118"/>
              <a:gd name="T48" fmla="*/ 24 w 91"/>
              <a:gd name="T49" fmla="*/ 18 h 118"/>
              <a:gd name="T50" fmla="*/ 47 w 91"/>
              <a:gd name="T51" fmla="*/ 18 h 118"/>
              <a:gd name="T52" fmla="*/ 69 w 91"/>
              <a:gd name="T53" fmla="*/ 37 h 118"/>
              <a:gd name="T54" fmla="*/ 47 w 91"/>
              <a:gd name="T55" fmla="*/ 55 h 118"/>
              <a:gd name="T56" fmla="*/ 26 w 91"/>
              <a:gd name="T57" fmla="*/ 51 h 118"/>
              <a:gd name="T58" fmla="*/ 47 w 91"/>
              <a:gd name="T59" fmla="*/ 51 h 118"/>
              <a:gd name="T60" fmla="*/ 64 w 91"/>
              <a:gd name="T61" fmla="*/ 37 h 118"/>
              <a:gd name="T62" fmla="*/ 47 w 91"/>
              <a:gd name="T63" fmla="*/ 23 h 118"/>
              <a:gd name="T64" fmla="*/ 26 w 91"/>
              <a:gd name="T65" fmla="*/ 23 h 118"/>
              <a:gd name="T66" fmla="*/ 26 w 91"/>
              <a:gd name="T67" fmla="*/ 51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1" h="118">
                <a:moveTo>
                  <a:pt x="24" y="118"/>
                </a:moveTo>
                <a:cubicBezTo>
                  <a:pt x="2" y="118"/>
                  <a:pt x="2" y="118"/>
                  <a:pt x="2" y="118"/>
                </a:cubicBezTo>
                <a:cubicBezTo>
                  <a:pt x="1" y="118"/>
                  <a:pt x="0" y="117"/>
                  <a:pt x="0" y="116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2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75" y="0"/>
                  <a:pt x="91" y="15"/>
                  <a:pt x="91" y="37"/>
                </a:cubicBezTo>
                <a:cubicBezTo>
                  <a:pt x="91" y="59"/>
                  <a:pt x="75" y="73"/>
                  <a:pt x="50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26" y="116"/>
                  <a:pt x="26" y="116"/>
                  <a:pt x="26" y="116"/>
                </a:cubicBezTo>
                <a:cubicBezTo>
                  <a:pt x="26" y="117"/>
                  <a:pt x="25" y="118"/>
                  <a:pt x="24" y="118"/>
                </a:cubicBezTo>
                <a:close/>
                <a:moveTo>
                  <a:pt x="5" y="114"/>
                </a:moveTo>
                <a:cubicBezTo>
                  <a:pt x="22" y="114"/>
                  <a:pt x="22" y="114"/>
                  <a:pt x="22" y="114"/>
                </a:cubicBezTo>
                <a:cubicBezTo>
                  <a:pt x="22" y="71"/>
                  <a:pt x="22" y="71"/>
                  <a:pt x="22" y="71"/>
                </a:cubicBezTo>
                <a:cubicBezTo>
                  <a:pt x="22" y="70"/>
                  <a:pt x="23" y="69"/>
                  <a:pt x="24" y="69"/>
                </a:cubicBezTo>
                <a:cubicBezTo>
                  <a:pt x="50" y="69"/>
                  <a:pt x="50" y="69"/>
                  <a:pt x="50" y="69"/>
                </a:cubicBezTo>
                <a:cubicBezTo>
                  <a:pt x="72" y="69"/>
                  <a:pt x="87" y="56"/>
                  <a:pt x="87" y="37"/>
                </a:cubicBezTo>
                <a:cubicBezTo>
                  <a:pt x="87" y="17"/>
                  <a:pt x="72" y="5"/>
                  <a:pt x="50" y="5"/>
                </a:cubicBezTo>
                <a:cubicBezTo>
                  <a:pt x="5" y="5"/>
                  <a:pt x="5" y="5"/>
                  <a:pt x="5" y="5"/>
                </a:cubicBezTo>
                <a:lnTo>
                  <a:pt x="5" y="114"/>
                </a:lnTo>
                <a:close/>
                <a:moveTo>
                  <a:pt x="47" y="55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5"/>
                  <a:pt x="22" y="54"/>
                  <a:pt x="22" y="53"/>
                </a:cubicBezTo>
                <a:cubicBezTo>
                  <a:pt x="22" y="21"/>
                  <a:pt x="22" y="21"/>
                  <a:pt x="22" y="21"/>
                </a:cubicBezTo>
                <a:cubicBezTo>
                  <a:pt x="22" y="19"/>
                  <a:pt x="23" y="18"/>
                  <a:pt x="24" y="18"/>
                </a:cubicBezTo>
                <a:cubicBezTo>
                  <a:pt x="47" y="18"/>
                  <a:pt x="47" y="18"/>
                  <a:pt x="47" y="18"/>
                </a:cubicBezTo>
                <a:cubicBezTo>
                  <a:pt x="60" y="18"/>
                  <a:pt x="69" y="25"/>
                  <a:pt x="69" y="37"/>
                </a:cubicBezTo>
                <a:cubicBezTo>
                  <a:pt x="69" y="48"/>
                  <a:pt x="60" y="55"/>
                  <a:pt x="47" y="55"/>
                </a:cubicBezTo>
                <a:close/>
                <a:moveTo>
                  <a:pt x="26" y="51"/>
                </a:moveTo>
                <a:cubicBezTo>
                  <a:pt x="47" y="51"/>
                  <a:pt x="47" y="51"/>
                  <a:pt x="47" y="51"/>
                </a:cubicBezTo>
                <a:cubicBezTo>
                  <a:pt x="58" y="51"/>
                  <a:pt x="64" y="45"/>
                  <a:pt x="64" y="37"/>
                </a:cubicBezTo>
                <a:cubicBezTo>
                  <a:pt x="64" y="28"/>
                  <a:pt x="58" y="23"/>
                  <a:pt x="47" y="23"/>
                </a:cubicBezTo>
                <a:cubicBezTo>
                  <a:pt x="26" y="23"/>
                  <a:pt x="26" y="23"/>
                  <a:pt x="26" y="23"/>
                </a:cubicBezTo>
                <a:lnTo>
                  <a:pt x="26" y="5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1" name="Freeform 250">
            <a:extLst>
              <a:ext uri="{FF2B5EF4-FFF2-40B4-BE49-F238E27FC236}">
                <a16:creationId xmlns:a16="http://schemas.microsoft.com/office/drawing/2014/main" id="{C44FA19E-307C-4753-B5C6-0426179D9B31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567080" y="3579862"/>
            <a:ext cx="737455" cy="720000"/>
          </a:xfrm>
          <a:custGeom>
            <a:avLst/>
            <a:gdLst>
              <a:gd name="T0" fmla="*/ 148 w 151"/>
              <a:gd name="T1" fmla="*/ 52 h 151"/>
              <a:gd name="T2" fmla="*/ 81 w 151"/>
              <a:gd name="T3" fmla="*/ 119 h 151"/>
              <a:gd name="T4" fmla="*/ 74 w 151"/>
              <a:gd name="T5" fmla="*/ 122 h 151"/>
              <a:gd name="T6" fmla="*/ 67 w 151"/>
              <a:gd name="T7" fmla="*/ 119 h 151"/>
              <a:gd name="T8" fmla="*/ 67 w 151"/>
              <a:gd name="T9" fmla="*/ 105 h 151"/>
              <a:gd name="T10" fmla="*/ 139 w 151"/>
              <a:gd name="T11" fmla="*/ 33 h 151"/>
              <a:gd name="T12" fmla="*/ 76 w 151"/>
              <a:gd name="T13" fmla="*/ 0 h 151"/>
              <a:gd name="T14" fmla="*/ 75 w 151"/>
              <a:gd name="T15" fmla="*/ 0 h 151"/>
              <a:gd name="T16" fmla="*/ 0 w 151"/>
              <a:gd name="T17" fmla="*/ 75 h 151"/>
              <a:gd name="T18" fmla="*/ 4 w 151"/>
              <a:gd name="T19" fmla="*/ 98 h 151"/>
              <a:gd name="T20" fmla="*/ 71 w 151"/>
              <a:gd name="T21" fmla="*/ 31 h 151"/>
              <a:gd name="T22" fmla="*/ 85 w 151"/>
              <a:gd name="T23" fmla="*/ 31 h 151"/>
              <a:gd name="T24" fmla="*/ 85 w 151"/>
              <a:gd name="T25" fmla="*/ 45 h 151"/>
              <a:gd name="T26" fmla="*/ 13 w 151"/>
              <a:gd name="T27" fmla="*/ 117 h 151"/>
              <a:gd name="T28" fmla="*/ 76 w 151"/>
              <a:gd name="T29" fmla="*/ 151 h 151"/>
              <a:gd name="T30" fmla="*/ 151 w 151"/>
              <a:gd name="T31" fmla="*/ 75 h 151"/>
              <a:gd name="T32" fmla="*/ 148 w 151"/>
              <a:gd name="T33" fmla="*/ 52 h 151"/>
              <a:gd name="T34" fmla="*/ 39 w 151"/>
              <a:gd name="T35" fmla="*/ 122 h 151"/>
              <a:gd name="T36" fmla="*/ 32 w 151"/>
              <a:gd name="T37" fmla="*/ 119 h 151"/>
              <a:gd name="T38" fmla="*/ 32 w 151"/>
              <a:gd name="T39" fmla="*/ 105 h 151"/>
              <a:gd name="T40" fmla="*/ 106 w 151"/>
              <a:gd name="T41" fmla="*/ 31 h 151"/>
              <a:gd name="T42" fmla="*/ 120 w 151"/>
              <a:gd name="T43" fmla="*/ 31 h 151"/>
              <a:gd name="T44" fmla="*/ 120 w 151"/>
              <a:gd name="T45" fmla="*/ 45 h 151"/>
              <a:gd name="T46" fmla="*/ 46 w 151"/>
              <a:gd name="T47" fmla="*/ 119 h 151"/>
              <a:gd name="T48" fmla="*/ 39 w 151"/>
              <a:gd name="T49" fmla="*/ 122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51" h="151">
                <a:moveTo>
                  <a:pt x="148" y="52"/>
                </a:moveTo>
                <a:cubicBezTo>
                  <a:pt x="81" y="119"/>
                  <a:pt x="81" y="119"/>
                  <a:pt x="81" y="119"/>
                </a:cubicBezTo>
                <a:cubicBezTo>
                  <a:pt x="79" y="121"/>
                  <a:pt x="76" y="122"/>
                  <a:pt x="74" y="122"/>
                </a:cubicBezTo>
                <a:cubicBezTo>
                  <a:pt x="71" y="122"/>
                  <a:pt x="69" y="121"/>
                  <a:pt x="67" y="119"/>
                </a:cubicBezTo>
                <a:cubicBezTo>
                  <a:pt x="63" y="115"/>
                  <a:pt x="63" y="109"/>
                  <a:pt x="67" y="105"/>
                </a:cubicBezTo>
                <a:cubicBezTo>
                  <a:pt x="139" y="33"/>
                  <a:pt x="139" y="33"/>
                  <a:pt x="139" y="33"/>
                </a:cubicBezTo>
                <a:cubicBezTo>
                  <a:pt x="125" y="13"/>
                  <a:pt x="102" y="0"/>
                  <a:pt x="76" y="0"/>
                </a:cubicBezTo>
                <a:cubicBezTo>
                  <a:pt x="75" y="0"/>
                  <a:pt x="75" y="0"/>
                  <a:pt x="75" y="0"/>
                </a:cubicBezTo>
                <a:cubicBezTo>
                  <a:pt x="34" y="0"/>
                  <a:pt x="0" y="34"/>
                  <a:pt x="0" y="75"/>
                </a:cubicBezTo>
                <a:cubicBezTo>
                  <a:pt x="0" y="83"/>
                  <a:pt x="1" y="91"/>
                  <a:pt x="4" y="98"/>
                </a:cubicBezTo>
                <a:cubicBezTo>
                  <a:pt x="71" y="31"/>
                  <a:pt x="71" y="31"/>
                  <a:pt x="71" y="31"/>
                </a:cubicBezTo>
                <a:cubicBezTo>
                  <a:pt x="75" y="27"/>
                  <a:pt x="81" y="27"/>
                  <a:pt x="85" y="31"/>
                </a:cubicBezTo>
                <a:cubicBezTo>
                  <a:pt x="89" y="35"/>
                  <a:pt x="89" y="41"/>
                  <a:pt x="85" y="45"/>
                </a:cubicBezTo>
                <a:cubicBezTo>
                  <a:pt x="13" y="117"/>
                  <a:pt x="13" y="117"/>
                  <a:pt x="13" y="117"/>
                </a:cubicBezTo>
                <a:cubicBezTo>
                  <a:pt x="26" y="138"/>
                  <a:pt x="50" y="151"/>
                  <a:pt x="76" y="151"/>
                </a:cubicBezTo>
                <a:cubicBezTo>
                  <a:pt x="118" y="151"/>
                  <a:pt x="151" y="117"/>
                  <a:pt x="151" y="75"/>
                </a:cubicBezTo>
                <a:cubicBezTo>
                  <a:pt x="151" y="67"/>
                  <a:pt x="150" y="59"/>
                  <a:pt x="148" y="52"/>
                </a:cubicBezTo>
                <a:close/>
                <a:moveTo>
                  <a:pt x="39" y="122"/>
                </a:moveTo>
                <a:cubicBezTo>
                  <a:pt x="36" y="122"/>
                  <a:pt x="34" y="121"/>
                  <a:pt x="32" y="119"/>
                </a:cubicBezTo>
                <a:cubicBezTo>
                  <a:pt x="28" y="115"/>
                  <a:pt x="28" y="109"/>
                  <a:pt x="32" y="105"/>
                </a:cubicBezTo>
                <a:cubicBezTo>
                  <a:pt x="106" y="31"/>
                  <a:pt x="106" y="31"/>
                  <a:pt x="106" y="31"/>
                </a:cubicBezTo>
                <a:cubicBezTo>
                  <a:pt x="110" y="27"/>
                  <a:pt x="116" y="27"/>
                  <a:pt x="120" y="31"/>
                </a:cubicBezTo>
                <a:cubicBezTo>
                  <a:pt x="124" y="35"/>
                  <a:pt x="124" y="41"/>
                  <a:pt x="120" y="45"/>
                </a:cubicBezTo>
                <a:cubicBezTo>
                  <a:pt x="46" y="119"/>
                  <a:pt x="46" y="119"/>
                  <a:pt x="46" y="119"/>
                </a:cubicBezTo>
                <a:cubicBezTo>
                  <a:pt x="44" y="121"/>
                  <a:pt x="41" y="122"/>
                  <a:pt x="39" y="12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192" name="Groupe 191">
            <a:extLst>
              <a:ext uri="{FF2B5EF4-FFF2-40B4-BE49-F238E27FC236}">
                <a16:creationId xmlns:a16="http://schemas.microsoft.com/office/drawing/2014/main" id="{4BE334C9-A173-45FC-AA83-8C3B6A5BF876}"/>
              </a:ext>
            </a:extLst>
          </p:cNvPr>
          <p:cNvGrpSpPr>
            <a:grpSpLocks noChangeAspect="1"/>
          </p:cNvGrpSpPr>
          <p:nvPr/>
        </p:nvGrpSpPr>
        <p:grpSpPr>
          <a:xfrm>
            <a:off x="1798169" y="3548217"/>
            <a:ext cx="708835" cy="720000"/>
            <a:chOff x="5894388" y="3224213"/>
            <a:chExt cx="403225" cy="409576"/>
          </a:xfrm>
          <a:solidFill>
            <a:schemeClr val="accent5"/>
          </a:solidFill>
        </p:grpSpPr>
        <p:sp>
          <p:nvSpPr>
            <p:cNvPr id="193" name="Rectangle 254">
              <a:extLst>
                <a:ext uri="{FF2B5EF4-FFF2-40B4-BE49-F238E27FC236}">
                  <a16:creationId xmlns:a16="http://schemas.microsoft.com/office/drawing/2014/main" id="{B0416662-49E9-42E8-BB7C-50BF87E16E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4388" y="3616326"/>
              <a:ext cx="403225" cy="17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4" name="Freeform 255">
              <a:extLst>
                <a:ext uri="{FF2B5EF4-FFF2-40B4-BE49-F238E27FC236}">
                  <a16:creationId xmlns:a16="http://schemas.microsoft.com/office/drawing/2014/main" id="{019ACDA1-9877-45AB-836D-B6A04F3D42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37251" y="3224213"/>
              <a:ext cx="354013" cy="360363"/>
            </a:xfrm>
            <a:custGeom>
              <a:avLst/>
              <a:gdLst>
                <a:gd name="T0" fmla="*/ 98 w 99"/>
                <a:gd name="T1" fmla="*/ 57 h 104"/>
                <a:gd name="T2" fmla="*/ 96 w 99"/>
                <a:gd name="T3" fmla="*/ 56 h 104"/>
                <a:gd name="T4" fmla="*/ 47 w 99"/>
                <a:gd name="T5" fmla="*/ 57 h 104"/>
                <a:gd name="T6" fmla="*/ 47 w 99"/>
                <a:gd name="T7" fmla="*/ 52 h 104"/>
                <a:gd name="T8" fmla="*/ 94 w 99"/>
                <a:gd name="T9" fmla="*/ 52 h 104"/>
                <a:gd name="T10" fmla="*/ 94 w 99"/>
                <a:gd name="T11" fmla="*/ 47 h 104"/>
                <a:gd name="T12" fmla="*/ 44 w 99"/>
                <a:gd name="T13" fmla="*/ 47 h 104"/>
                <a:gd name="T14" fmla="*/ 42 w 99"/>
                <a:gd name="T15" fmla="*/ 50 h 104"/>
                <a:gd name="T16" fmla="*/ 42 w 99"/>
                <a:gd name="T17" fmla="*/ 59 h 104"/>
                <a:gd name="T18" fmla="*/ 43 w 99"/>
                <a:gd name="T19" fmla="*/ 61 h 104"/>
                <a:gd name="T20" fmla="*/ 44 w 99"/>
                <a:gd name="T21" fmla="*/ 61 h 104"/>
                <a:gd name="T22" fmla="*/ 94 w 99"/>
                <a:gd name="T23" fmla="*/ 61 h 104"/>
                <a:gd name="T24" fmla="*/ 68 w 99"/>
                <a:gd name="T25" fmla="*/ 85 h 104"/>
                <a:gd name="T26" fmla="*/ 52 w 99"/>
                <a:gd name="T27" fmla="*/ 85 h 104"/>
                <a:gd name="T28" fmla="*/ 49 w 99"/>
                <a:gd name="T29" fmla="*/ 85 h 104"/>
                <a:gd name="T30" fmla="*/ 37 w 99"/>
                <a:gd name="T31" fmla="*/ 85 h 104"/>
                <a:gd name="T32" fmla="*/ 37 w 99"/>
                <a:gd name="T33" fmla="*/ 82 h 104"/>
                <a:gd name="T34" fmla="*/ 37 w 99"/>
                <a:gd name="T35" fmla="*/ 2 h 104"/>
                <a:gd name="T36" fmla="*/ 35 w 99"/>
                <a:gd name="T37" fmla="*/ 0 h 104"/>
                <a:gd name="T38" fmla="*/ 2 w 99"/>
                <a:gd name="T39" fmla="*/ 0 h 104"/>
                <a:gd name="T40" fmla="*/ 0 w 99"/>
                <a:gd name="T41" fmla="*/ 2 h 104"/>
                <a:gd name="T42" fmla="*/ 0 w 99"/>
                <a:gd name="T43" fmla="*/ 59 h 104"/>
                <a:gd name="T44" fmla="*/ 2 w 99"/>
                <a:gd name="T45" fmla="*/ 61 h 104"/>
                <a:gd name="T46" fmla="*/ 28 w 99"/>
                <a:gd name="T47" fmla="*/ 61 h 104"/>
                <a:gd name="T48" fmla="*/ 28 w 99"/>
                <a:gd name="T49" fmla="*/ 57 h 104"/>
                <a:gd name="T50" fmla="*/ 4 w 99"/>
                <a:gd name="T51" fmla="*/ 57 h 104"/>
                <a:gd name="T52" fmla="*/ 4 w 99"/>
                <a:gd name="T53" fmla="*/ 5 h 104"/>
                <a:gd name="T54" fmla="*/ 33 w 99"/>
                <a:gd name="T55" fmla="*/ 5 h 104"/>
                <a:gd name="T56" fmla="*/ 33 w 99"/>
                <a:gd name="T57" fmla="*/ 82 h 104"/>
                <a:gd name="T58" fmla="*/ 33 w 99"/>
                <a:gd name="T59" fmla="*/ 85 h 104"/>
                <a:gd name="T60" fmla="*/ 33 w 99"/>
                <a:gd name="T61" fmla="*/ 90 h 104"/>
                <a:gd name="T62" fmla="*/ 33 w 99"/>
                <a:gd name="T63" fmla="*/ 102 h 104"/>
                <a:gd name="T64" fmla="*/ 35 w 99"/>
                <a:gd name="T65" fmla="*/ 104 h 104"/>
                <a:gd name="T66" fmla="*/ 49 w 99"/>
                <a:gd name="T67" fmla="*/ 104 h 104"/>
                <a:gd name="T68" fmla="*/ 52 w 99"/>
                <a:gd name="T69" fmla="*/ 102 h 104"/>
                <a:gd name="T70" fmla="*/ 52 w 99"/>
                <a:gd name="T71" fmla="*/ 90 h 104"/>
                <a:gd name="T72" fmla="*/ 68 w 99"/>
                <a:gd name="T73" fmla="*/ 90 h 104"/>
                <a:gd name="T74" fmla="*/ 99 w 99"/>
                <a:gd name="T75" fmla="*/ 59 h 104"/>
                <a:gd name="T76" fmla="*/ 98 w 99"/>
                <a:gd name="T77" fmla="*/ 57 h 104"/>
                <a:gd name="T78" fmla="*/ 47 w 99"/>
                <a:gd name="T79" fmla="*/ 99 h 104"/>
                <a:gd name="T80" fmla="*/ 37 w 99"/>
                <a:gd name="T81" fmla="*/ 99 h 104"/>
                <a:gd name="T82" fmla="*/ 37 w 99"/>
                <a:gd name="T83" fmla="*/ 90 h 104"/>
                <a:gd name="T84" fmla="*/ 47 w 99"/>
                <a:gd name="T85" fmla="*/ 90 h 104"/>
                <a:gd name="T86" fmla="*/ 47 w 99"/>
                <a:gd name="T87" fmla="*/ 99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9" h="104">
                  <a:moveTo>
                    <a:pt x="98" y="57"/>
                  </a:moveTo>
                  <a:cubicBezTo>
                    <a:pt x="98" y="57"/>
                    <a:pt x="97" y="56"/>
                    <a:pt x="96" y="56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44" y="47"/>
                    <a:pt x="44" y="47"/>
                    <a:pt x="44" y="47"/>
                  </a:cubicBezTo>
                  <a:cubicBezTo>
                    <a:pt x="43" y="47"/>
                    <a:pt x="42" y="48"/>
                    <a:pt x="42" y="5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60"/>
                    <a:pt x="42" y="60"/>
                    <a:pt x="43" y="61"/>
                  </a:cubicBezTo>
                  <a:cubicBezTo>
                    <a:pt x="43" y="61"/>
                    <a:pt x="44" y="61"/>
                    <a:pt x="44" y="61"/>
                  </a:cubicBezTo>
                  <a:cubicBezTo>
                    <a:pt x="94" y="61"/>
                    <a:pt x="94" y="61"/>
                    <a:pt x="94" y="61"/>
                  </a:cubicBezTo>
                  <a:cubicBezTo>
                    <a:pt x="93" y="74"/>
                    <a:pt x="81" y="85"/>
                    <a:pt x="68" y="85"/>
                  </a:cubicBezTo>
                  <a:cubicBezTo>
                    <a:pt x="52" y="85"/>
                    <a:pt x="52" y="85"/>
                    <a:pt x="52" y="85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37" y="82"/>
                    <a:pt x="37" y="82"/>
                    <a:pt x="37" y="8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1"/>
                    <a:pt x="36" y="0"/>
                    <a:pt x="35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0"/>
                    <a:pt x="1" y="61"/>
                    <a:pt x="2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57"/>
                    <a:pt x="28" y="57"/>
                    <a:pt x="28" y="57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3" y="5"/>
                    <a:pt x="33" y="5"/>
                    <a:pt x="33" y="5"/>
                  </a:cubicBezTo>
                  <a:cubicBezTo>
                    <a:pt x="33" y="82"/>
                    <a:pt x="33" y="82"/>
                    <a:pt x="33" y="82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102"/>
                    <a:pt x="33" y="102"/>
                    <a:pt x="33" y="102"/>
                  </a:cubicBezTo>
                  <a:cubicBezTo>
                    <a:pt x="33" y="103"/>
                    <a:pt x="34" y="104"/>
                    <a:pt x="35" y="104"/>
                  </a:cubicBezTo>
                  <a:cubicBezTo>
                    <a:pt x="49" y="104"/>
                    <a:pt x="49" y="104"/>
                    <a:pt x="49" y="104"/>
                  </a:cubicBezTo>
                  <a:cubicBezTo>
                    <a:pt x="50" y="104"/>
                    <a:pt x="52" y="103"/>
                    <a:pt x="52" y="102"/>
                  </a:cubicBezTo>
                  <a:cubicBezTo>
                    <a:pt x="52" y="90"/>
                    <a:pt x="52" y="90"/>
                    <a:pt x="52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85" y="90"/>
                    <a:pt x="99" y="76"/>
                    <a:pt x="99" y="59"/>
                  </a:cubicBezTo>
                  <a:cubicBezTo>
                    <a:pt x="99" y="58"/>
                    <a:pt x="99" y="57"/>
                    <a:pt x="98" y="57"/>
                  </a:cubicBezTo>
                  <a:close/>
                  <a:moveTo>
                    <a:pt x="47" y="99"/>
                  </a:moveTo>
                  <a:cubicBezTo>
                    <a:pt x="37" y="99"/>
                    <a:pt x="37" y="99"/>
                    <a:pt x="37" y="99"/>
                  </a:cubicBezTo>
                  <a:cubicBezTo>
                    <a:pt x="37" y="90"/>
                    <a:pt x="37" y="90"/>
                    <a:pt x="37" y="90"/>
                  </a:cubicBezTo>
                  <a:cubicBezTo>
                    <a:pt x="47" y="90"/>
                    <a:pt x="47" y="90"/>
                    <a:pt x="47" y="90"/>
                  </a:cubicBezTo>
                  <a:lnTo>
                    <a:pt x="47" y="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015670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3A8ABB-CCA0-4E5C-A990-F53A2B8B9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/>
              <a:t>Eléments charte graphique</a:t>
            </a:r>
            <a:endParaRPr lang="en-GB" dirty="0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38D273E0-05AC-45F8-9A49-F1F711556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23</a:t>
            </a:fld>
            <a:endParaRPr lang="fr-FR" dirty="0"/>
          </a:p>
        </p:txBody>
      </p:sp>
      <p:grpSp>
        <p:nvGrpSpPr>
          <p:cNvPr id="4" name="Groupe 3">
            <a:extLst>
              <a:ext uri="{FF2B5EF4-FFF2-40B4-BE49-F238E27FC236}">
                <a16:creationId xmlns:a16="http://schemas.microsoft.com/office/drawing/2014/main" id="{1A94F986-AB4E-436B-86A0-03D91F50662E}"/>
              </a:ext>
            </a:extLst>
          </p:cNvPr>
          <p:cNvGrpSpPr/>
          <p:nvPr/>
        </p:nvGrpSpPr>
        <p:grpSpPr>
          <a:xfrm>
            <a:off x="557262" y="2521201"/>
            <a:ext cx="1014041" cy="990040"/>
            <a:chOff x="5827713" y="3167063"/>
            <a:chExt cx="536575" cy="523875"/>
          </a:xfrm>
          <a:solidFill>
            <a:schemeClr val="accent5"/>
          </a:solidFill>
        </p:grpSpPr>
        <p:sp>
          <p:nvSpPr>
            <p:cNvPr id="5" name="Freeform 57">
              <a:extLst>
                <a:ext uri="{FF2B5EF4-FFF2-40B4-BE49-F238E27FC236}">
                  <a16:creationId xmlns:a16="http://schemas.microsoft.com/office/drawing/2014/main" id="{B9465E16-B4B4-41DA-A2F5-62DE48354F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7713" y="3167063"/>
              <a:ext cx="536575" cy="523875"/>
            </a:xfrm>
            <a:custGeom>
              <a:avLst/>
              <a:gdLst>
                <a:gd name="T0" fmla="*/ 175 w 338"/>
                <a:gd name="T1" fmla="*/ 162 h 330"/>
                <a:gd name="T2" fmla="*/ 175 w 338"/>
                <a:gd name="T3" fmla="*/ 0 h 330"/>
                <a:gd name="T4" fmla="*/ 163 w 338"/>
                <a:gd name="T5" fmla="*/ 0 h 330"/>
                <a:gd name="T6" fmla="*/ 163 w 338"/>
                <a:gd name="T7" fmla="*/ 162 h 330"/>
                <a:gd name="T8" fmla="*/ 0 w 338"/>
                <a:gd name="T9" fmla="*/ 162 h 330"/>
                <a:gd name="T10" fmla="*/ 0 w 338"/>
                <a:gd name="T11" fmla="*/ 170 h 330"/>
                <a:gd name="T12" fmla="*/ 163 w 338"/>
                <a:gd name="T13" fmla="*/ 170 h 330"/>
                <a:gd name="T14" fmla="*/ 163 w 338"/>
                <a:gd name="T15" fmla="*/ 330 h 330"/>
                <a:gd name="T16" fmla="*/ 175 w 338"/>
                <a:gd name="T17" fmla="*/ 330 h 330"/>
                <a:gd name="T18" fmla="*/ 175 w 338"/>
                <a:gd name="T19" fmla="*/ 170 h 330"/>
                <a:gd name="T20" fmla="*/ 338 w 338"/>
                <a:gd name="T21" fmla="*/ 170 h 330"/>
                <a:gd name="T22" fmla="*/ 338 w 338"/>
                <a:gd name="T23" fmla="*/ 162 h 330"/>
                <a:gd name="T24" fmla="*/ 175 w 338"/>
                <a:gd name="T25" fmla="*/ 162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8" h="330">
                  <a:moveTo>
                    <a:pt x="175" y="162"/>
                  </a:moveTo>
                  <a:lnTo>
                    <a:pt x="175" y="0"/>
                  </a:lnTo>
                  <a:lnTo>
                    <a:pt x="163" y="0"/>
                  </a:lnTo>
                  <a:lnTo>
                    <a:pt x="163" y="162"/>
                  </a:lnTo>
                  <a:lnTo>
                    <a:pt x="0" y="162"/>
                  </a:lnTo>
                  <a:lnTo>
                    <a:pt x="0" y="170"/>
                  </a:lnTo>
                  <a:lnTo>
                    <a:pt x="163" y="170"/>
                  </a:lnTo>
                  <a:lnTo>
                    <a:pt x="163" y="330"/>
                  </a:lnTo>
                  <a:lnTo>
                    <a:pt x="175" y="330"/>
                  </a:lnTo>
                  <a:lnTo>
                    <a:pt x="175" y="170"/>
                  </a:lnTo>
                  <a:lnTo>
                    <a:pt x="338" y="170"/>
                  </a:lnTo>
                  <a:lnTo>
                    <a:pt x="338" y="162"/>
                  </a:lnTo>
                  <a:lnTo>
                    <a:pt x="175" y="16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" name="Rectangle 58">
              <a:extLst>
                <a:ext uri="{FF2B5EF4-FFF2-40B4-BE49-F238E27FC236}">
                  <a16:creationId xmlns:a16="http://schemas.microsoft.com/office/drawing/2014/main" id="{D3969883-0440-4365-B05A-F45EF62171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03951" y="3281363"/>
              <a:ext cx="17463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59">
              <a:extLst>
                <a:ext uri="{FF2B5EF4-FFF2-40B4-BE49-F238E27FC236}">
                  <a16:creationId xmlns:a16="http://schemas.microsoft.com/office/drawing/2014/main" id="{6DFB78F5-70EF-4ED9-A317-26F0AB47F78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03951" y="3167063"/>
              <a:ext cx="50800" cy="49213"/>
            </a:xfrm>
            <a:custGeom>
              <a:avLst/>
              <a:gdLst>
                <a:gd name="T0" fmla="*/ 7 w 14"/>
                <a:gd name="T1" fmla="*/ 14 h 14"/>
                <a:gd name="T2" fmla="*/ 14 w 14"/>
                <a:gd name="T3" fmla="*/ 7 h 14"/>
                <a:gd name="T4" fmla="*/ 7 w 14"/>
                <a:gd name="T5" fmla="*/ 0 h 14"/>
                <a:gd name="T6" fmla="*/ 0 w 14"/>
                <a:gd name="T7" fmla="*/ 7 h 14"/>
                <a:gd name="T8" fmla="*/ 7 w 14"/>
                <a:gd name="T9" fmla="*/ 14 h 14"/>
                <a:gd name="T10" fmla="*/ 7 w 14"/>
                <a:gd name="T11" fmla="*/ 4 h 14"/>
                <a:gd name="T12" fmla="*/ 10 w 14"/>
                <a:gd name="T13" fmla="*/ 7 h 14"/>
                <a:gd name="T14" fmla="*/ 7 w 14"/>
                <a:gd name="T15" fmla="*/ 10 h 14"/>
                <a:gd name="T16" fmla="*/ 4 w 14"/>
                <a:gd name="T17" fmla="*/ 7 h 14"/>
                <a:gd name="T18" fmla="*/ 7 w 14"/>
                <a:gd name="T1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14"/>
                  </a:move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lose/>
                  <a:moveTo>
                    <a:pt x="7" y="4"/>
                  </a:moveTo>
                  <a:cubicBezTo>
                    <a:pt x="9" y="4"/>
                    <a:pt x="10" y="6"/>
                    <a:pt x="10" y="7"/>
                  </a:cubicBezTo>
                  <a:cubicBezTo>
                    <a:pt x="10" y="9"/>
                    <a:pt x="9" y="10"/>
                    <a:pt x="7" y="10"/>
                  </a:cubicBezTo>
                  <a:cubicBezTo>
                    <a:pt x="6" y="10"/>
                    <a:pt x="4" y="9"/>
                    <a:pt x="4" y="7"/>
                  </a:cubicBezTo>
                  <a:cubicBezTo>
                    <a:pt x="4" y="6"/>
                    <a:pt x="6" y="4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60">
              <a:extLst>
                <a:ext uri="{FF2B5EF4-FFF2-40B4-BE49-F238E27FC236}">
                  <a16:creationId xmlns:a16="http://schemas.microsoft.com/office/drawing/2014/main" id="{B8D5DF31-79FB-4DFD-B0D6-5E27DCD8946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37251" y="3167063"/>
              <a:ext cx="50800" cy="49213"/>
            </a:xfrm>
            <a:custGeom>
              <a:avLst/>
              <a:gdLst>
                <a:gd name="T0" fmla="*/ 7 w 14"/>
                <a:gd name="T1" fmla="*/ 14 h 14"/>
                <a:gd name="T2" fmla="*/ 14 w 14"/>
                <a:gd name="T3" fmla="*/ 7 h 14"/>
                <a:gd name="T4" fmla="*/ 7 w 14"/>
                <a:gd name="T5" fmla="*/ 0 h 14"/>
                <a:gd name="T6" fmla="*/ 0 w 14"/>
                <a:gd name="T7" fmla="*/ 7 h 14"/>
                <a:gd name="T8" fmla="*/ 7 w 14"/>
                <a:gd name="T9" fmla="*/ 14 h 14"/>
                <a:gd name="T10" fmla="*/ 7 w 14"/>
                <a:gd name="T11" fmla="*/ 4 h 14"/>
                <a:gd name="T12" fmla="*/ 10 w 14"/>
                <a:gd name="T13" fmla="*/ 7 h 14"/>
                <a:gd name="T14" fmla="*/ 7 w 14"/>
                <a:gd name="T15" fmla="*/ 10 h 14"/>
                <a:gd name="T16" fmla="*/ 4 w 14"/>
                <a:gd name="T17" fmla="*/ 7 h 14"/>
                <a:gd name="T18" fmla="*/ 7 w 14"/>
                <a:gd name="T1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14"/>
                  </a:move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lose/>
                  <a:moveTo>
                    <a:pt x="7" y="4"/>
                  </a:moveTo>
                  <a:cubicBezTo>
                    <a:pt x="8" y="4"/>
                    <a:pt x="10" y="6"/>
                    <a:pt x="10" y="7"/>
                  </a:cubicBezTo>
                  <a:cubicBezTo>
                    <a:pt x="10" y="9"/>
                    <a:pt x="8" y="10"/>
                    <a:pt x="7" y="10"/>
                  </a:cubicBezTo>
                  <a:cubicBezTo>
                    <a:pt x="5" y="10"/>
                    <a:pt x="4" y="9"/>
                    <a:pt x="4" y="7"/>
                  </a:cubicBezTo>
                  <a:cubicBezTo>
                    <a:pt x="4" y="6"/>
                    <a:pt x="5" y="4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61">
              <a:extLst>
                <a:ext uri="{FF2B5EF4-FFF2-40B4-BE49-F238E27FC236}">
                  <a16:creationId xmlns:a16="http://schemas.microsoft.com/office/drawing/2014/main" id="{016BE705-AF8B-4703-AE9B-9ED1739C57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37251" y="3462338"/>
              <a:ext cx="50800" cy="52388"/>
            </a:xfrm>
            <a:custGeom>
              <a:avLst/>
              <a:gdLst>
                <a:gd name="T0" fmla="*/ 14 w 14"/>
                <a:gd name="T1" fmla="*/ 7 h 15"/>
                <a:gd name="T2" fmla="*/ 7 w 14"/>
                <a:gd name="T3" fmla="*/ 0 h 15"/>
                <a:gd name="T4" fmla="*/ 0 w 14"/>
                <a:gd name="T5" fmla="*/ 7 h 15"/>
                <a:gd name="T6" fmla="*/ 7 w 14"/>
                <a:gd name="T7" fmla="*/ 15 h 15"/>
                <a:gd name="T8" fmla="*/ 14 w 14"/>
                <a:gd name="T9" fmla="*/ 7 h 15"/>
                <a:gd name="T10" fmla="*/ 7 w 14"/>
                <a:gd name="T11" fmla="*/ 10 h 15"/>
                <a:gd name="T12" fmla="*/ 4 w 14"/>
                <a:gd name="T13" fmla="*/ 7 h 15"/>
                <a:gd name="T14" fmla="*/ 7 w 14"/>
                <a:gd name="T15" fmla="*/ 4 h 15"/>
                <a:gd name="T16" fmla="*/ 10 w 14"/>
                <a:gd name="T17" fmla="*/ 7 h 15"/>
                <a:gd name="T18" fmla="*/ 7 w 14"/>
                <a:gd name="T19" fmla="*/ 1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5">
                  <a:moveTo>
                    <a:pt x="14" y="7"/>
                  </a:moveTo>
                  <a:cubicBezTo>
                    <a:pt x="14" y="4"/>
                    <a:pt x="11" y="0"/>
                    <a:pt x="7" y="0"/>
                  </a:cubicBezTo>
                  <a:cubicBezTo>
                    <a:pt x="3" y="0"/>
                    <a:pt x="0" y="4"/>
                    <a:pt x="0" y="7"/>
                  </a:cubicBezTo>
                  <a:cubicBezTo>
                    <a:pt x="0" y="11"/>
                    <a:pt x="3" y="15"/>
                    <a:pt x="7" y="15"/>
                  </a:cubicBezTo>
                  <a:cubicBezTo>
                    <a:pt x="11" y="15"/>
                    <a:pt x="14" y="11"/>
                    <a:pt x="14" y="7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6"/>
                    <a:pt x="5" y="4"/>
                    <a:pt x="7" y="4"/>
                  </a:cubicBezTo>
                  <a:cubicBezTo>
                    <a:pt x="8" y="4"/>
                    <a:pt x="10" y="6"/>
                    <a:pt x="10" y="7"/>
                  </a:cubicBezTo>
                  <a:cubicBezTo>
                    <a:pt x="10" y="9"/>
                    <a:pt x="8" y="10"/>
                    <a:pt x="7" y="1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62">
              <a:extLst>
                <a:ext uri="{FF2B5EF4-FFF2-40B4-BE49-F238E27FC236}">
                  <a16:creationId xmlns:a16="http://schemas.microsoft.com/office/drawing/2014/main" id="{B9464E1E-55FC-474A-BC15-9CC5F9A9601B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0463" y="3278188"/>
              <a:ext cx="49213" cy="117475"/>
            </a:xfrm>
            <a:custGeom>
              <a:avLst/>
              <a:gdLst>
                <a:gd name="T0" fmla="*/ 4 w 14"/>
                <a:gd name="T1" fmla="*/ 27 h 34"/>
                <a:gd name="T2" fmla="*/ 12 w 14"/>
                <a:gd name="T3" fmla="*/ 27 h 34"/>
                <a:gd name="T4" fmla="*/ 13 w 14"/>
                <a:gd name="T5" fmla="*/ 26 h 34"/>
                <a:gd name="T6" fmla="*/ 14 w 14"/>
                <a:gd name="T7" fmla="*/ 24 h 34"/>
                <a:gd name="T8" fmla="*/ 4 w 14"/>
                <a:gd name="T9" fmla="*/ 0 h 34"/>
                <a:gd name="T10" fmla="*/ 0 w 14"/>
                <a:gd name="T11" fmla="*/ 2 h 34"/>
                <a:gd name="T12" fmla="*/ 8 w 14"/>
                <a:gd name="T13" fmla="*/ 23 h 34"/>
                <a:gd name="T14" fmla="*/ 2 w 14"/>
                <a:gd name="T15" fmla="*/ 23 h 34"/>
                <a:gd name="T16" fmla="*/ 0 w 14"/>
                <a:gd name="T17" fmla="*/ 25 h 34"/>
                <a:gd name="T18" fmla="*/ 0 w 14"/>
                <a:gd name="T19" fmla="*/ 34 h 34"/>
                <a:gd name="T20" fmla="*/ 4 w 14"/>
                <a:gd name="T21" fmla="*/ 34 h 34"/>
                <a:gd name="T22" fmla="*/ 4 w 14"/>
                <a:gd name="T23" fmla="*/ 2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34">
                  <a:moveTo>
                    <a:pt x="4" y="27"/>
                  </a:moveTo>
                  <a:cubicBezTo>
                    <a:pt x="12" y="27"/>
                    <a:pt x="12" y="27"/>
                    <a:pt x="12" y="27"/>
                  </a:cubicBezTo>
                  <a:cubicBezTo>
                    <a:pt x="12" y="27"/>
                    <a:pt x="13" y="27"/>
                    <a:pt x="13" y="26"/>
                  </a:cubicBezTo>
                  <a:cubicBezTo>
                    <a:pt x="14" y="26"/>
                    <a:pt x="14" y="25"/>
                    <a:pt x="14" y="24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4" y="34"/>
                    <a:pt x="4" y="34"/>
                    <a:pt x="4" y="34"/>
                  </a:cubicBezTo>
                  <a:lnTo>
                    <a:pt x="4" y="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" name="Freeform 63">
              <a:extLst>
                <a:ext uri="{FF2B5EF4-FFF2-40B4-BE49-F238E27FC236}">
                  <a16:creationId xmlns:a16="http://schemas.microsoft.com/office/drawing/2014/main" id="{4732CBCA-A639-4C96-83C3-295DB0F1BC9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0588" y="3278188"/>
              <a:ext cx="49213" cy="117475"/>
            </a:xfrm>
            <a:custGeom>
              <a:avLst/>
              <a:gdLst>
                <a:gd name="T0" fmla="*/ 5 w 14"/>
                <a:gd name="T1" fmla="*/ 27 h 34"/>
                <a:gd name="T2" fmla="*/ 12 w 14"/>
                <a:gd name="T3" fmla="*/ 27 h 34"/>
                <a:gd name="T4" fmla="*/ 14 w 14"/>
                <a:gd name="T5" fmla="*/ 26 h 34"/>
                <a:gd name="T6" fmla="*/ 14 w 14"/>
                <a:gd name="T7" fmla="*/ 24 h 34"/>
                <a:gd name="T8" fmla="*/ 5 w 14"/>
                <a:gd name="T9" fmla="*/ 0 h 34"/>
                <a:gd name="T10" fmla="*/ 0 w 14"/>
                <a:gd name="T11" fmla="*/ 2 h 34"/>
                <a:gd name="T12" fmla="*/ 9 w 14"/>
                <a:gd name="T13" fmla="*/ 23 h 34"/>
                <a:gd name="T14" fmla="*/ 3 w 14"/>
                <a:gd name="T15" fmla="*/ 23 h 34"/>
                <a:gd name="T16" fmla="*/ 0 w 14"/>
                <a:gd name="T17" fmla="*/ 25 h 34"/>
                <a:gd name="T18" fmla="*/ 0 w 14"/>
                <a:gd name="T19" fmla="*/ 34 h 34"/>
                <a:gd name="T20" fmla="*/ 5 w 14"/>
                <a:gd name="T21" fmla="*/ 34 h 34"/>
                <a:gd name="T22" fmla="*/ 5 w 14"/>
                <a:gd name="T23" fmla="*/ 2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34">
                  <a:moveTo>
                    <a:pt x="5" y="27"/>
                  </a:move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4" y="26"/>
                  </a:cubicBezTo>
                  <a:cubicBezTo>
                    <a:pt x="14" y="26"/>
                    <a:pt x="14" y="25"/>
                    <a:pt x="14" y="2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5" y="34"/>
                    <a:pt x="5" y="34"/>
                    <a:pt x="5" y="34"/>
                  </a:cubicBezTo>
                  <a:lnTo>
                    <a:pt x="5" y="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" name="Freeform 64">
              <a:extLst>
                <a:ext uri="{FF2B5EF4-FFF2-40B4-BE49-F238E27FC236}">
                  <a16:creationId xmlns:a16="http://schemas.microsoft.com/office/drawing/2014/main" id="{D566C736-DB69-42BE-B922-8BA6BEC4D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2326" y="3278188"/>
              <a:ext cx="49213" cy="117475"/>
            </a:xfrm>
            <a:custGeom>
              <a:avLst/>
              <a:gdLst>
                <a:gd name="T0" fmla="*/ 14 w 14"/>
                <a:gd name="T1" fmla="*/ 2 h 34"/>
                <a:gd name="T2" fmla="*/ 10 w 14"/>
                <a:gd name="T3" fmla="*/ 0 h 34"/>
                <a:gd name="T4" fmla="*/ 0 w 14"/>
                <a:gd name="T5" fmla="*/ 24 h 34"/>
                <a:gd name="T6" fmla="*/ 1 w 14"/>
                <a:gd name="T7" fmla="*/ 26 h 34"/>
                <a:gd name="T8" fmla="*/ 3 w 14"/>
                <a:gd name="T9" fmla="*/ 27 h 34"/>
                <a:gd name="T10" fmla="*/ 10 w 14"/>
                <a:gd name="T11" fmla="*/ 27 h 34"/>
                <a:gd name="T12" fmla="*/ 10 w 14"/>
                <a:gd name="T13" fmla="*/ 34 h 34"/>
                <a:gd name="T14" fmla="*/ 14 w 14"/>
                <a:gd name="T15" fmla="*/ 34 h 34"/>
                <a:gd name="T16" fmla="*/ 14 w 14"/>
                <a:gd name="T17" fmla="*/ 25 h 34"/>
                <a:gd name="T18" fmla="*/ 12 w 14"/>
                <a:gd name="T19" fmla="*/ 23 h 34"/>
                <a:gd name="T20" fmla="*/ 6 w 14"/>
                <a:gd name="T21" fmla="*/ 23 h 34"/>
                <a:gd name="T22" fmla="*/ 14 w 14"/>
                <a:gd name="T23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34">
                  <a:moveTo>
                    <a:pt x="14" y="2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5"/>
                    <a:pt x="0" y="26"/>
                    <a:pt x="1" y="26"/>
                  </a:cubicBezTo>
                  <a:cubicBezTo>
                    <a:pt x="1" y="27"/>
                    <a:pt x="2" y="27"/>
                    <a:pt x="3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4"/>
                    <a:pt x="13" y="23"/>
                    <a:pt x="12" y="23"/>
                  </a:cubicBezTo>
                  <a:cubicBezTo>
                    <a:pt x="6" y="23"/>
                    <a:pt x="6" y="23"/>
                    <a:pt x="6" y="23"/>
                  </a:cubicBezTo>
                  <a:lnTo>
                    <a:pt x="14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Rectangle 65">
              <a:extLst>
                <a:ext uri="{FF2B5EF4-FFF2-40B4-BE49-F238E27FC236}">
                  <a16:creationId xmlns:a16="http://schemas.microsoft.com/office/drawing/2014/main" id="{A36468C0-18F7-4452-8A31-D425E218B5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37251" y="3576638"/>
              <a:ext cx="14288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Rectangle 66">
              <a:extLst>
                <a:ext uri="{FF2B5EF4-FFF2-40B4-BE49-F238E27FC236}">
                  <a16:creationId xmlns:a16="http://schemas.microsoft.com/office/drawing/2014/main" id="{0FBEE4BA-7A9E-4048-95B2-995B226A74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70588" y="3576638"/>
              <a:ext cx="17463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67">
              <a:extLst>
                <a:ext uri="{FF2B5EF4-FFF2-40B4-BE49-F238E27FC236}">
                  <a16:creationId xmlns:a16="http://schemas.microsoft.com/office/drawing/2014/main" id="{05810260-DBC3-4F8B-833A-E57574E53A5E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1213" y="3225801"/>
              <a:ext cx="139700" cy="73025"/>
            </a:xfrm>
            <a:custGeom>
              <a:avLst/>
              <a:gdLst>
                <a:gd name="T0" fmla="*/ 28 w 39"/>
                <a:gd name="T1" fmla="*/ 0 h 21"/>
                <a:gd name="T2" fmla="*/ 25 w 39"/>
                <a:gd name="T3" fmla="*/ 0 h 21"/>
                <a:gd name="T4" fmla="*/ 23 w 39"/>
                <a:gd name="T5" fmla="*/ 1 h 21"/>
                <a:gd name="T6" fmla="*/ 20 w 39"/>
                <a:gd name="T7" fmla="*/ 4 h 21"/>
                <a:gd name="T8" fmla="*/ 17 w 39"/>
                <a:gd name="T9" fmla="*/ 1 h 21"/>
                <a:gd name="T10" fmla="*/ 15 w 39"/>
                <a:gd name="T11" fmla="*/ 0 h 21"/>
                <a:gd name="T12" fmla="*/ 12 w 39"/>
                <a:gd name="T13" fmla="*/ 0 h 21"/>
                <a:gd name="T14" fmla="*/ 8 w 39"/>
                <a:gd name="T15" fmla="*/ 3 h 21"/>
                <a:gd name="T16" fmla="*/ 0 w 39"/>
                <a:gd name="T17" fmla="*/ 21 h 21"/>
                <a:gd name="T18" fmla="*/ 5 w 39"/>
                <a:gd name="T19" fmla="*/ 21 h 21"/>
                <a:gd name="T20" fmla="*/ 12 w 39"/>
                <a:gd name="T21" fmla="*/ 5 h 21"/>
                <a:gd name="T22" fmla="*/ 14 w 39"/>
                <a:gd name="T23" fmla="*/ 5 h 21"/>
                <a:gd name="T24" fmla="*/ 18 w 39"/>
                <a:gd name="T25" fmla="*/ 9 h 21"/>
                <a:gd name="T26" fmla="*/ 21 w 39"/>
                <a:gd name="T27" fmla="*/ 9 h 21"/>
                <a:gd name="T28" fmla="*/ 25 w 39"/>
                <a:gd name="T29" fmla="*/ 5 h 21"/>
                <a:gd name="T30" fmla="*/ 28 w 39"/>
                <a:gd name="T31" fmla="*/ 5 h 21"/>
                <a:gd name="T32" fmla="*/ 34 w 39"/>
                <a:gd name="T33" fmla="*/ 21 h 21"/>
                <a:gd name="T34" fmla="*/ 39 w 39"/>
                <a:gd name="T35" fmla="*/ 21 h 21"/>
                <a:gd name="T36" fmla="*/ 32 w 39"/>
                <a:gd name="T37" fmla="*/ 3 h 21"/>
                <a:gd name="T38" fmla="*/ 28 w 39"/>
                <a:gd name="T3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" h="21">
                  <a:moveTo>
                    <a:pt x="28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4" y="0"/>
                    <a:pt x="23" y="0"/>
                    <a:pt x="23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0"/>
                    <a:pt x="16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8" y="1"/>
                    <a:pt x="8" y="3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9"/>
                    <a:pt x="21" y="9"/>
                    <a:pt x="21" y="9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1"/>
                    <a:pt x="30" y="0"/>
                    <a:pt x="28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68">
              <a:extLst>
                <a:ext uri="{FF2B5EF4-FFF2-40B4-BE49-F238E27FC236}">
                  <a16:creationId xmlns:a16="http://schemas.microsoft.com/office/drawing/2014/main" id="{1B0962F2-0A65-4A9D-A207-8AB5932C99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1213" y="3521076"/>
              <a:ext cx="139700" cy="73025"/>
            </a:xfrm>
            <a:custGeom>
              <a:avLst/>
              <a:gdLst>
                <a:gd name="T0" fmla="*/ 28 w 39"/>
                <a:gd name="T1" fmla="*/ 0 h 21"/>
                <a:gd name="T2" fmla="*/ 12 w 39"/>
                <a:gd name="T3" fmla="*/ 0 h 21"/>
                <a:gd name="T4" fmla="*/ 8 w 39"/>
                <a:gd name="T5" fmla="*/ 3 h 21"/>
                <a:gd name="T6" fmla="*/ 0 w 39"/>
                <a:gd name="T7" fmla="*/ 21 h 21"/>
                <a:gd name="T8" fmla="*/ 5 w 39"/>
                <a:gd name="T9" fmla="*/ 21 h 21"/>
                <a:gd name="T10" fmla="*/ 12 w 39"/>
                <a:gd name="T11" fmla="*/ 5 h 21"/>
                <a:gd name="T12" fmla="*/ 28 w 39"/>
                <a:gd name="T13" fmla="*/ 5 h 21"/>
                <a:gd name="T14" fmla="*/ 34 w 39"/>
                <a:gd name="T15" fmla="*/ 21 h 21"/>
                <a:gd name="T16" fmla="*/ 39 w 39"/>
                <a:gd name="T17" fmla="*/ 21 h 21"/>
                <a:gd name="T18" fmla="*/ 32 w 39"/>
                <a:gd name="T19" fmla="*/ 3 h 21"/>
                <a:gd name="T20" fmla="*/ 28 w 39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21">
                  <a:moveTo>
                    <a:pt x="28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8" y="1"/>
                    <a:pt x="8" y="3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1"/>
                    <a:pt x="30" y="0"/>
                    <a:pt x="28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9">
              <a:extLst>
                <a:ext uri="{FF2B5EF4-FFF2-40B4-BE49-F238E27FC236}">
                  <a16:creationId xmlns:a16="http://schemas.microsoft.com/office/drawing/2014/main" id="{3048716D-C103-421E-9E69-D8E0FE0F6E94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1088" y="3225801"/>
              <a:ext cx="139700" cy="73025"/>
            </a:xfrm>
            <a:custGeom>
              <a:avLst/>
              <a:gdLst>
                <a:gd name="T0" fmla="*/ 27 w 39"/>
                <a:gd name="T1" fmla="*/ 0 h 21"/>
                <a:gd name="T2" fmla="*/ 24 w 39"/>
                <a:gd name="T3" fmla="*/ 0 h 21"/>
                <a:gd name="T4" fmla="*/ 22 w 39"/>
                <a:gd name="T5" fmla="*/ 1 h 21"/>
                <a:gd name="T6" fmla="*/ 22 w 39"/>
                <a:gd name="T7" fmla="*/ 1 h 21"/>
                <a:gd name="T8" fmla="*/ 19 w 39"/>
                <a:gd name="T9" fmla="*/ 0 h 21"/>
                <a:gd name="T10" fmla="*/ 12 w 39"/>
                <a:gd name="T11" fmla="*/ 0 h 21"/>
                <a:gd name="T12" fmla="*/ 7 w 39"/>
                <a:gd name="T13" fmla="*/ 3 h 21"/>
                <a:gd name="T14" fmla="*/ 0 w 39"/>
                <a:gd name="T15" fmla="*/ 21 h 21"/>
                <a:gd name="T16" fmla="*/ 5 w 39"/>
                <a:gd name="T17" fmla="*/ 21 h 21"/>
                <a:gd name="T18" fmla="*/ 12 w 39"/>
                <a:gd name="T19" fmla="*/ 5 h 21"/>
                <a:gd name="T20" fmla="*/ 17 w 39"/>
                <a:gd name="T21" fmla="*/ 5 h 21"/>
                <a:gd name="T22" fmla="*/ 17 w 39"/>
                <a:gd name="T23" fmla="*/ 7 h 21"/>
                <a:gd name="T24" fmla="*/ 18 w 39"/>
                <a:gd name="T25" fmla="*/ 9 h 21"/>
                <a:gd name="T26" fmla="*/ 21 w 39"/>
                <a:gd name="T27" fmla="*/ 9 h 21"/>
                <a:gd name="T28" fmla="*/ 25 w 39"/>
                <a:gd name="T29" fmla="*/ 5 h 21"/>
                <a:gd name="T30" fmla="*/ 27 w 39"/>
                <a:gd name="T31" fmla="*/ 5 h 21"/>
                <a:gd name="T32" fmla="*/ 34 w 39"/>
                <a:gd name="T33" fmla="*/ 21 h 21"/>
                <a:gd name="T34" fmla="*/ 39 w 39"/>
                <a:gd name="T35" fmla="*/ 21 h 21"/>
                <a:gd name="T36" fmla="*/ 32 w 39"/>
                <a:gd name="T37" fmla="*/ 3 h 21"/>
                <a:gd name="T38" fmla="*/ 27 w 39"/>
                <a:gd name="T3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" h="21">
                  <a:moveTo>
                    <a:pt x="27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3" y="0"/>
                    <a:pt x="22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8" y="1"/>
                    <a:pt x="7" y="3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8"/>
                    <a:pt x="18" y="9"/>
                    <a:pt x="18" y="9"/>
                  </a:cubicBezTo>
                  <a:cubicBezTo>
                    <a:pt x="19" y="9"/>
                    <a:pt x="20" y="9"/>
                    <a:pt x="21" y="9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1"/>
                    <a:pt x="29" y="0"/>
                    <a:pt x="27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781D7B53-E3AA-44E0-9584-8D7C63F905E6}"/>
              </a:ext>
            </a:extLst>
          </p:cNvPr>
          <p:cNvGrpSpPr/>
          <p:nvPr/>
        </p:nvGrpSpPr>
        <p:grpSpPr>
          <a:xfrm>
            <a:off x="2395078" y="2521201"/>
            <a:ext cx="1017137" cy="993065"/>
            <a:chOff x="5827713" y="3167063"/>
            <a:chExt cx="536575" cy="523876"/>
          </a:xfrm>
          <a:solidFill>
            <a:schemeClr val="accent5"/>
          </a:solidFill>
        </p:grpSpPr>
        <p:sp>
          <p:nvSpPr>
            <p:cNvPr id="19" name="Freeform 73">
              <a:extLst>
                <a:ext uri="{FF2B5EF4-FFF2-40B4-BE49-F238E27FC236}">
                  <a16:creationId xmlns:a16="http://schemas.microsoft.com/office/drawing/2014/main" id="{B57A5881-BE71-4F40-9F4C-4DA66861B02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45201" y="3462338"/>
              <a:ext cx="52388" cy="52388"/>
            </a:xfrm>
            <a:custGeom>
              <a:avLst/>
              <a:gdLst>
                <a:gd name="T0" fmla="*/ 8 w 15"/>
                <a:gd name="T1" fmla="*/ 15 h 15"/>
                <a:gd name="T2" fmla="*/ 15 w 15"/>
                <a:gd name="T3" fmla="*/ 7 h 15"/>
                <a:gd name="T4" fmla="*/ 8 w 15"/>
                <a:gd name="T5" fmla="*/ 0 h 15"/>
                <a:gd name="T6" fmla="*/ 0 w 15"/>
                <a:gd name="T7" fmla="*/ 7 h 15"/>
                <a:gd name="T8" fmla="*/ 8 w 15"/>
                <a:gd name="T9" fmla="*/ 15 h 15"/>
                <a:gd name="T10" fmla="*/ 8 w 15"/>
                <a:gd name="T11" fmla="*/ 4 h 15"/>
                <a:gd name="T12" fmla="*/ 10 w 15"/>
                <a:gd name="T13" fmla="*/ 7 h 15"/>
                <a:gd name="T14" fmla="*/ 8 w 15"/>
                <a:gd name="T15" fmla="*/ 10 h 15"/>
                <a:gd name="T16" fmla="*/ 5 w 15"/>
                <a:gd name="T17" fmla="*/ 7 h 15"/>
                <a:gd name="T18" fmla="*/ 8 w 15"/>
                <a:gd name="T1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15"/>
                  </a:moveTo>
                  <a:cubicBezTo>
                    <a:pt x="11" y="15"/>
                    <a:pt x="15" y="11"/>
                    <a:pt x="15" y="7"/>
                  </a:cubicBezTo>
                  <a:cubicBezTo>
                    <a:pt x="15" y="4"/>
                    <a:pt x="11" y="0"/>
                    <a:pt x="8" y="0"/>
                  </a:cubicBezTo>
                  <a:cubicBezTo>
                    <a:pt x="4" y="0"/>
                    <a:pt x="0" y="4"/>
                    <a:pt x="0" y="7"/>
                  </a:cubicBezTo>
                  <a:cubicBezTo>
                    <a:pt x="0" y="11"/>
                    <a:pt x="4" y="15"/>
                    <a:pt x="8" y="15"/>
                  </a:cubicBezTo>
                  <a:close/>
                  <a:moveTo>
                    <a:pt x="8" y="4"/>
                  </a:moveTo>
                  <a:cubicBezTo>
                    <a:pt x="9" y="4"/>
                    <a:pt x="10" y="6"/>
                    <a:pt x="10" y="7"/>
                  </a:cubicBezTo>
                  <a:cubicBezTo>
                    <a:pt x="10" y="9"/>
                    <a:pt x="9" y="10"/>
                    <a:pt x="8" y="10"/>
                  </a:cubicBezTo>
                  <a:cubicBezTo>
                    <a:pt x="6" y="10"/>
                    <a:pt x="5" y="9"/>
                    <a:pt x="5" y="7"/>
                  </a:cubicBezTo>
                  <a:cubicBezTo>
                    <a:pt x="5" y="6"/>
                    <a:pt x="6" y="4"/>
                    <a:pt x="8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Rectangle 74">
              <a:extLst>
                <a:ext uri="{FF2B5EF4-FFF2-40B4-BE49-F238E27FC236}">
                  <a16:creationId xmlns:a16="http://schemas.microsoft.com/office/drawing/2014/main" id="{528F5FFA-9658-43DE-A6F5-71A77E0D24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0126" y="3576638"/>
              <a:ext cx="17463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75">
              <a:extLst>
                <a:ext uri="{FF2B5EF4-FFF2-40B4-BE49-F238E27FC236}">
                  <a16:creationId xmlns:a16="http://schemas.microsoft.com/office/drawing/2014/main" id="{67F6F7B0-B8E8-46A6-9495-B8E5CCD331D3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5201" y="3521076"/>
              <a:ext cx="92075" cy="169863"/>
            </a:xfrm>
            <a:custGeom>
              <a:avLst/>
              <a:gdLst>
                <a:gd name="T0" fmla="*/ 26 w 26"/>
                <a:gd name="T1" fmla="*/ 9 h 49"/>
                <a:gd name="T2" fmla="*/ 18 w 26"/>
                <a:gd name="T3" fmla="*/ 9 h 49"/>
                <a:gd name="T4" fmla="*/ 9 w 26"/>
                <a:gd name="T5" fmla="*/ 1 h 49"/>
                <a:gd name="T6" fmla="*/ 8 w 26"/>
                <a:gd name="T7" fmla="*/ 0 h 49"/>
                <a:gd name="T8" fmla="*/ 3 w 26"/>
                <a:gd name="T9" fmla="*/ 0 h 49"/>
                <a:gd name="T10" fmla="*/ 0 w 26"/>
                <a:gd name="T11" fmla="*/ 2 h 49"/>
                <a:gd name="T12" fmla="*/ 0 w 26"/>
                <a:gd name="T13" fmla="*/ 49 h 49"/>
                <a:gd name="T14" fmla="*/ 5 w 26"/>
                <a:gd name="T15" fmla="*/ 49 h 49"/>
                <a:gd name="T16" fmla="*/ 5 w 26"/>
                <a:gd name="T17" fmla="*/ 5 h 49"/>
                <a:gd name="T18" fmla="*/ 7 w 26"/>
                <a:gd name="T19" fmla="*/ 5 h 49"/>
                <a:gd name="T20" fmla="*/ 15 w 26"/>
                <a:gd name="T21" fmla="*/ 13 h 49"/>
                <a:gd name="T22" fmla="*/ 17 w 26"/>
                <a:gd name="T23" fmla="*/ 14 h 49"/>
                <a:gd name="T24" fmla="*/ 26 w 26"/>
                <a:gd name="T25" fmla="*/ 14 h 49"/>
                <a:gd name="T26" fmla="*/ 26 w 26"/>
                <a:gd name="T27" fmla="*/ 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" h="49">
                  <a:moveTo>
                    <a:pt x="26" y="9"/>
                  </a:moveTo>
                  <a:cubicBezTo>
                    <a:pt x="18" y="9"/>
                    <a:pt x="18" y="9"/>
                    <a:pt x="18" y="9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0"/>
                    <a:pt x="8" y="0"/>
                    <a:pt x="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6" y="14"/>
                    <a:pt x="16" y="14"/>
                    <a:pt x="17" y="14"/>
                  </a:cubicBezTo>
                  <a:cubicBezTo>
                    <a:pt x="26" y="14"/>
                    <a:pt x="26" y="14"/>
                    <a:pt x="26" y="14"/>
                  </a:cubicBezTo>
                  <a:lnTo>
                    <a:pt x="26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76">
              <a:extLst>
                <a:ext uri="{FF2B5EF4-FFF2-40B4-BE49-F238E27FC236}">
                  <a16:creationId xmlns:a16="http://schemas.microsoft.com/office/drawing/2014/main" id="{4197A22C-4795-4C6E-A005-51D2A4F520B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89663" y="3570288"/>
              <a:ext cx="46038" cy="47625"/>
            </a:xfrm>
            <a:custGeom>
              <a:avLst/>
              <a:gdLst>
                <a:gd name="T0" fmla="*/ 7 w 13"/>
                <a:gd name="T1" fmla="*/ 14 h 14"/>
                <a:gd name="T2" fmla="*/ 13 w 13"/>
                <a:gd name="T3" fmla="*/ 7 h 14"/>
                <a:gd name="T4" fmla="*/ 7 w 13"/>
                <a:gd name="T5" fmla="*/ 0 h 14"/>
                <a:gd name="T6" fmla="*/ 0 w 13"/>
                <a:gd name="T7" fmla="*/ 7 h 14"/>
                <a:gd name="T8" fmla="*/ 7 w 13"/>
                <a:gd name="T9" fmla="*/ 14 h 14"/>
                <a:gd name="T10" fmla="*/ 7 w 13"/>
                <a:gd name="T11" fmla="*/ 4 h 14"/>
                <a:gd name="T12" fmla="*/ 9 w 13"/>
                <a:gd name="T13" fmla="*/ 7 h 14"/>
                <a:gd name="T14" fmla="*/ 7 w 13"/>
                <a:gd name="T15" fmla="*/ 10 h 14"/>
                <a:gd name="T16" fmla="*/ 4 w 13"/>
                <a:gd name="T17" fmla="*/ 7 h 14"/>
                <a:gd name="T18" fmla="*/ 7 w 13"/>
                <a:gd name="T1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4">
                  <a:moveTo>
                    <a:pt x="7" y="14"/>
                  </a:moveTo>
                  <a:cubicBezTo>
                    <a:pt x="10" y="14"/>
                    <a:pt x="13" y="11"/>
                    <a:pt x="13" y="7"/>
                  </a:cubicBezTo>
                  <a:cubicBezTo>
                    <a:pt x="13" y="3"/>
                    <a:pt x="10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lose/>
                  <a:moveTo>
                    <a:pt x="7" y="4"/>
                  </a:moveTo>
                  <a:cubicBezTo>
                    <a:pt x="8" y="4"/>
                    <a:pt x="9" y="6"/>
                    <a:pt x="9" y="7"/>
                  </a:cubicBezTo>
                  <a:cubicBezTo>
                    <a:pt x="9" y="9"/>
                    <a:pt x="8" y="10"/>
                    <a:pt x="7" y="10"/>
                  </a:cubicBezTo>
                  <a:cubicBezTo>
                    <a:pt x="5" y="10"/>
                    <a:pt x="4" y="9"/>
                    <a:pt x="4" y="7"/>
                  </a:cubicBezTo>
                  <a:cubicBezTo>
                    <a:pt x="4" y="6"/>
                    <a:pt x="5" y="4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77">
              <a:extLst>
                <a:ext uri="{FF2B5EF4-FFF2-40B4-BE49-F238E27FC236}">
                  <a16:creationId xmlns:a16="http://schemas.microsoft.com/office/drawing/2014/main" id="{F5F497EF-890D-4682-8952-4E3AB133784E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5051" y="3556001"/>
              <a:ext cx="79375" cy="61913"/>
            </a:xfrm>
            <a:custGeom>
              <a:avLst/>
              <a:gdLst>
                <a:gd name="T0" fmla="*/ 5 w 22"/>
                <a:gd name="T1" fmla="*/ 18 h 18"/>
                <a:gd name="T2" fmla="*/ 16 w 22"/>
                <a:gd name="T3" fmla="*/ 18 h 18"/>
                <a:gd name="T4" fmla="*/ 18 w 22"/>
                <a:gd name="T5" fmla="*/ 16 h 18"/>
                <a:gd name="T6" fmla="*/ 18 w 22"/>
                <a:gd name="T7" fmla="*/ 8 h 18"/>
                <a:gd name="T8" fmla="*/ 22 w 22"/>
                <a:gd name="T9" fmla="*/ 3 h 18"/>
                <a:gd name="T10" fmla="*/ 19 w 22"/>
                <a:gd name="T11" fmla="*/ 0 h 18"/>
                <a:gd name="T12" fmla="*/ 14 w 22"/>
                <a:gd name="T13" fmla="*/ 5 h 18"/>
                <a:gd name="T14" fmla="*/ 14 w 22"/>
                <a:gd name="T15" fmla="*/ 7 h 18"/>
                <a:gd name="T16" fmla="*/ 14 w 22"/>
                <a:gd name="T17" fmla="*/ 14 h 18"/>
                <a:gd name="T18" fmla="*/ 7 w 22"/>
                <a:gd name="T19" fmla="*/ 14 h 18"/>
                <a:gd name="T20" fmla="*/ 8 w 22"/>
                <a:gd name="T21" fmla="*/ 13 h 18"/>
                <a:gd name="T22" fmla="*/ 8 w 22"/>
                <a:gd name="T23" fmla="*/ 9 h 18"/>
                <a:gd name="T24" fmla="*/ 3 w 22"/>
                <a:gd name="T25" fmla="*/ 5 h 18"/>
                <a:gd name="T26" fmla="*/ 0 w 22"/>
                <a:gd name="T27" fmla="*/ 8 h 18"/>
                <a:gd name="T28" fmla="*/ 3 w 22"/>
                <a:gd name="T29" fmla="*/ 11 h 18"/>
                <a:gd name="T30" fmla="*/ 2 w 22"/>
                <a:gd name="T31" fmla="*/ 12 h 18"/>
                <a:gd name="T32" fmla="*/ 1 w 22"/>
                <a:gd name="T33" fmla="*/ 16 h 18"/>
                <a:gd name="T34" fmla="*/ 5 w 22"/>
                <a:gd name="T3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" h="18">
                  <a:moveTo>
                    <a:pt x="5" y="18"/>
                  </a:moveTo>
                  <a:cubicBezTo>
                    <a:pt x="16" y="18"/>
                    <a:pt x="16" y="18"/>
                    <a:pt x="16" y="18"/>
                  </a:cubicBezTo>
                  <a:cubicBezTo>
                    <a:pt x="17" y="18"/>
                    <a:pt x="18" y="17"/>
                    <a:pt x="18" y="16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6"/>
                    <a:pt x="14" y="6"/>
                    <a:pt x="14" y="7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9" y="12"/>
                    <a:pt x="9" y="10"/>
                    <a:pt x="8" y="9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3"/>
                    <a:pt x="1" y="15"/>
                    <a:pt x="1" y="16"/>
                  </a:cubicBezTo>
                  <a:cubicBezTo>
                    <a:pt x="2" y="17"/>
                    <a:pt x="3" y="18"/>
                    <a:pt x="5" y="1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Rectangle 78">
              <a:extLst>
                <a:ext uri="{FF2B5EF4-FFF2-40B4-BE49-F238E27FC236}">
                  <a16:creationId xmlns:a16="http://schemas.microsoft.com/office/drawing/2014/main" id="{1A17A4AE-A9F8-43E9-9C90-46440714CF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22988" y="3635376"/>
              <a:ext cx="117475" cy="174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" name="Rectangle 79">
              <a:extLst>
                <a:ext uri="{FF2B5EF4-FFF2-40B4-BE49-F238E27FC236}">
                  <a16:creationId xmlns:a16="http://schemas.microsoft.com/office/drawing/2014/main" id="{2CD8FB94-464F-4B2B-ABC9-54872A954C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6476" y="3167063"/>
              <a:ext cx="19050" cy="2571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Rectangle 80">
              <a:extLst>
                <a:ext uri="{FF2B5EF4-FFF2-40B4-BE49-F238E27FC236}">
                  <a16:creationId xmlns:a16="http://schemas.microsoft.com/office/drawing/2014/main" id="{3833FE9C-E25A-49AE-B5D4-4482DD1A69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37251" y="3281363"/>
              <a:ext cx="14288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81">
              <a:extLst>
                <a:ext uri="{FF2B5EF4-FFF2-40B4-BE49-F238E27FC236}">
                  <a16:creationId xmlns:a16="http://schemas.microsoft.com/office/drawing/2014/main" id="{A459239C-B53A-4F15-984D-8C01247274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37251" y="3167063"/>
              <a:ext cx="50800" cy="49213"/>
            </a:xfrm>
            <a:custGeom>
              <a:avLst/>
              <a:gdLst>
                <a:gd name="T0" fmla="*/ 7 w 14"/>
                <a:gd name="T1" fmla="*/ 14 h 14"/>
                <a:gd name="T2" fmla="*/ 14 w 14"/>
                <a:gd name="T3" fmla="*/ 7 h 14"/>
                <a:gd name="T4" fmla="*/ 7 w 14"/>
                <a:gd name="T5" fmla="*/ 0 h 14"/>
                <a:gd name="T6" fmla="*/ 0 w 14"/>
                <a:gd name="T7" fmla="*/ 7 h 14"/>
                <a:gd name="T8" fmla="*/ 7 w 14"/>
                <a:gd name="T9" fmla="*/ 14 h 14"/>
                <a:gd name="T10" fmla="*/ 7 w 14"/>
                <a:gd name="T11" fmla="*/ 4 h 14"/>
                <a:gd name="T12" fmla="*/ 10 w 14"/>
                <a:gd name="T13" fmla="*/ 7 h 14"/>
                <a:gd name="T14" fmla="*/ 7 w 14"/>
                <a:gd name="T15" fmla="*/ 10 h 14"/>
                <a:gd name="T16" fmla="*/ 4 w 14"/>
                <a:gd name="T17" fmla="*/ 7 h 14"/>
                <a:gd name="T18" fmla="*/ 7 w 14"/>
                <a:gd name="T1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14"/>
                  </a:move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lose/>
                  <a:moveTo>
                    <a:pt x="7" y="4"/>
                  </a:moveTo>
                  <a:cubicBezTo>
                    <a:pt x="8" y="4"/>
                    <a:pt x="10" y="6"/>
                    <a:pt x="10" y="7"/>
                  </a:cubicBezTo>
                  <a:cubicBezTo>
                    <a:pt x="10" y="9"/>
                    <a:pt x="8" y="10"/>
                    <a:pt x="7" y="10"/>
                  </a:cubicBezTo>
                  <a:cubicBezTo>
                    <a:pt x="5" y="10"/>
                    <a:pt x="4" y="9"/>
                    <a:pt x="4" y="7"/>
                  </a:cubicBezTo>
                  <a:cubicBezTo>
                    <a:pt x="4" y="6"/>
                    <a:pt x="5" y="4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82">
              <a:extLst>
                <a:ext uri="{FF2B5EF4-FFF2-40B4-BE49-F238E27FC236}">
                  <a16:creationId xmlns:a16="http://schemas.microsoft.com/office/drawing/2014/main" id="{5B157CC2-A7B4-4981-A609-D6509B2BB15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0588" y="3278188"/>
              <a:ext cx="49213" cy="117475"/>
            </a:xfrm>
            <a:custGeom>
              <a:avLst/>
              <a:gdLst>
                <a:gd name="T0" fmla="*/ 5 w 14"/>
                <a:gd name="T1" fmla="*/ 27 h 34"/>
                <a:gd name="T2" fmla="*/ 12 w 14"/>
                <a:gd name="T3" fmla="*/ 27 h 34"/>
                <a:gd name="T4" fmla="*/ 14 w 14"/>
                <a:gd name="T5" fmla="*/ 26 h 34"/>
                <a:gd name="T6" fmla="*/ 14 w 14"/>
                <a:gd name="T7" fmla="*/ 24 h 34"/>
                <a:gd name="T8" fmla="*/ 5 w 14"/>
                <a:gd name="T9" fmla="*/ 0 h 34"/>
                <a:gd name="T10" fmla="*/ 0 w 14"/>
                <a:gd name="T11" fmla="*/ 2 h 34"/>
                <a:gd name="T12" fmla="*/ 9 w 14"/>
                <a:gd name="T13" fmla="*/ 23 h 34"/>
                <a:gd name="T14" fmla="*/ 3 w 14"/>
                <a:gd name="T15" fmla="*/ 23 h 34"/>
                <a:gd name="T16" fmla="*/ 0 w 14"/>
                <a:gd name="T17" fmla="*/ 25 h 34"/>
                <a:gd name="T18" fmla="*/ 0 w 14"/>
                <a:gd name="T19" fmla="*/ 34 h 34"/>
                <a:gd name="T20" fmla="*/ 5 w 14"/>
                <a:gd name="T21" fmla="*/ 34 h 34"/>
                <a:gd name="T22" fmla="*/ 5 w 14"/>
                <a:gd name="T23" fmla="*/ 2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34">
                  <a:moveTo>
                    <a:pt x="5" y="27"/>
                  </a:move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4" y="26"/>
                  </a:cubicBezTo>
                  <a:cubicBezTo>
                    <a:pt x="14" y="26"/>
                    <a:pt x="14" y="25"/>
                    <a:pt x="14" y="2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5" y="34"/>
                    <a:pt x="5" y="34"/>
                    <a:pt x="5" y="34"/>
                  </a:cubicBezTo>
                  <a:lnTo>
                    <a:pt x="5" y="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83">
              <a:extLst>
                <a:ext uri="{FF2B5EF4-FFF2-40B4-BE49-F238E27FC236}">
                  <a16:creationId xmlns:a16="http://schemas.microsoft.com/office/drawing/2014/main" id="{8366C9CD-79C6-400D-9516-BECA1ADB484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1213" y="3225801"/>
              <a:ext cx="139700" cy="73025"/>
            </a:xfrm>
            <a:custGeom>
              <a:avLst/>
              <a:gdLst>
                <a:gd name="T0" fmla="*/ 28 w 39"/>
                <a:gd name="T1" fmla="*/ 0 h 21"/>
                <a:gd name="T2" fmla="*/ 25 w 39"/>
                <a:gd name="T3" fmla="*/ 0 h 21"/>
                <a:gd name="T4" fmla="*/ 25 w 39"/>
                <a:gd name="T5" fmla="*/ 0 h 21"/>
                <a:gd name="T6" fmla="*/ 23 w 39"/>
                <a:gd name="T7" fmla="*/ 1 h 21"/>
                <a:gd name="T8" fmla="*/ 20 w 39"/>
                <a:gd name="T9" fmla="*/ 4 h 21"/>
                <a:gd name="T10" fmla="*/ 17 w 39"/>
                <a:gd name="T11" fmla="*/ 1 h 21"/>
                <a:gd name="T12" fmla="*/ 15 w 39"/>
                <a:gd name="T13" fmla="*/ 0 h 21"/>
                <a:gd name="T14" fmla="*/ 12 w 39"/>
                <a:gd name="T15" fmla="*/ 0 h 21"/>
                <a:gd name="T16" fmla="*/ 8 w 39"/>
                <a:gd name="T17" fmla="*/ 3 h 21"/>
                <a:gd name="T18" fmla="*/ 0 w 39"/>
                <a:gd name="T19" fmla="*/ 21 h 21"/>
                <a:gd name="T20" fmla="*/ 5 w 39"/>
                <a:gd name="T21" fmla="*/ 21 h 21"/>
                <a:gd name="T22" fmla="*/ 12 w 39"/>
                <a:gd name="T23" fmla="*/ 5 h 21"/>
                <a:gd name="T24" fmla="*/ 14 w 39"/>
                <a:gd name="T25" fmla="*/ 5 h 21"/>
                <a:gd name="T26" fmla="*/ 18 w 39"/>
                <a:gd name="T27" fmla="*/ 9 h 21"/>
                <a:gd name="T28" fmla="*/ 21 w 39"/>
                <a:gd name="T29" fmla="*/ 9 h 21"/>
                <a:gd name="T30" fmla="*/ 25 w 39"/>
                <a:gd name="T31" fmla="*/ 5 h 21"/>
                <a:gd name="T32" fmla="*/ 28 w 39"/>
                <a:gd name="T33" fmla="*/ 5 h 21"/>
                <a:gd name="T34" fmla="*/ 34 w 39"/>
                <a:gd name="T35" fmla="*/ 21 h 21"/>
                <a:gd name="T36" fmla="*/ 39 w 39"/>
                <a:gd name="T37" fmla="*/ 21 h 21"/>
                <a:gd name="T38" fmla="*/ 32 w 39"/>
                <a:gd name="T39" fmla="*/ 3 h 21"/>
                <a:gd name="T40" fmla="*/ 28 w 39"/>
                <a:gd name="T4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9" h="21">
                  <a:moveTo>
                    <a:pt x="28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4" y="0"/>
                    <a:pt x="23" y="0"/>
                    <a:pt x="23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0"/>
                    <a:pt x="16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8" y="1"/>
                    <a:pt x="8" y="3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9"/>
                    <a:pt x="21" y="9"/>
                    <a:pt x="21" y="9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1"/>
                    <a:pt x="30" y="0"/>
                    <a:pt x="28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84">
              <a:extLst>
                <a:ext uri="{FF2B5EF4-FFF2-40B4-BE49-F238E27FC236}">
                  <a16:creationId xmlns:a16="http://schemas.microsoft.com/office/drawing/2014/main" id="{042FB545-C45D-4AB2-BAB9-39134D5DAE4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7713" y="3424238"/>
              <a:ext cx="536575" cy="12700"/>
            </a:xfrm>
            <a:custGeom>
              <a:avLst/>
              <a:gdLst>
                <a:gd name="T0" fmla="*/ 163 w 338"/>
                <a:gd name="T1" fmla="*/ 0 h 8"/>
                <a:gd name="T2" fmla="*/ 0 w 338"/>
                <a:gd name="T3" fmla="*/ 0 h 8"/>
                <a:gd name="T4" fmla="*/ 0 w 338"/>
                <a:gd name="T5" fmla="*/ 8 h 8"/>
                <a:gd name="T6" fmla="*/ 338 w 338"/>
                <a:gd name="T7" fmla="*/ 8 h 8"/>
                <a:gd name="T8" fmla="*/ 338 w 338"/>
                <a:gd name="T9" fmla="*/ 0 h 8"/>
                <a:gd name="T10" fmla="*/ 175 w 338"/>
                <a:gd name="T11" fmla="*/ 0 h 8"/>
                <a:gd name="T12" fmla="*/ 163 w 338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8" h="8">
                  <a:moveTo>
                    <a:pt x="163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338" y="8"/>
                  </a:lnTo>
                  <a:lnTo>
                    <a:pt x="338" y="0"/>
                  </a:lnTo>
                  <a:lnTo>
                    <a:pt x="175" y="0"/>
                  </a:lnTo>
                  <a:lnTo>
                    <a:pt x="16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85">
              <a:extLst>
                <a:ext uri="{FF2B5EF4-FFF2-40B4-BE49-F238E27FC236}">
                  <a16:creationId xmlns:a16="http://schemas.microsoft.com/office/drawing/2014/main" id="{81E3AA97-CCA8-4E3E-8B41-2D17E25671C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97601" y="3167063"/>
              <a:ext cx="49213" cy="49213"/>
            </a:xfrm>
            <a:custGeom>
              <a:avLst/>
              <a:gdLst>
                <a:gd name="T0" fmla="*/ 7 w 14"/>
                <a:gd name="T1" fmla="*/ 14 h 14"/>
                <a:gd name="T2" fmla="*/ 14 w 14"/>
                <a:gd name="T3" fmla="*/ 7 h 14"/>
                <a:gd name="T4" fmla="*/ 7 w 14"/>
                <a:gd name="T5" fmla="*/ 0 h 14"/>
                <a:gd name="T6" fmla="*/ 0 w 14"/>
                <a:gd name="T7" fmla="*/ 7 h 14"/>
                <a:gd name="T8" fmla="*/ 7 w 14"/>
                <a:gd name="T9" fmla="*/ 14 h 14"/>
                <a:gd name="T10" fmla="*/ 7 w 14"/>
                <a:gd name="T11" fmla="*/ 4 h 14"/>
                <a:gd name="T12" fmla="*/ 10 w 14"/>
                <a:gd name="T13" fmla="*/ 7 h 14"/>
                <a:gd name="T14" fmla="*/ 7 w 14"/>
                <a:gd name="T15" fmla="*/ 10 h 14"/>
                <a:gd name="T16" fmla="*/ 4 w 14"/>
                <a:gd name="T17" fmla="*/ 7 h 14"/>
                <a:gd name="T18" fmla="*/ 7 w 14"/>
                <a:gd name="T1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14"/>
                  </a:move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lose/>
                  <a:moveTo>
                    <a:pt x="7" y="4"/>
                  </a:moveTo>
                  <a:cubicBezTo>
                    <a:pt x="9" y="4"/>
                    <a:pt x="10" y="6"/>
                    <a:pt x="10" y="7"/>
                  </a:cubicBezTo>
                  <a:cubicBezTo>
                    <a:pt x="10" y="9"/>
                    <a:pt x="9" y="10"/>
                    <a:pt x="7" y="10"/>
                  </a:cubicBezTo>
                  <a:cubicBezTo>
                    <a:pt x="5" y="10"/>
                    <a:pt x="4" y="9"/>
                    <a:pt x="4" y="7"/>
                  </a:cubicBezTo>
                  <a:cubicBezTo>
                    <a:pt x="4" y="6"/>
                    <a:pt x="5" y="4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86">
              <a:extLst>
                <a:ext uri="{FF2B5EF4-FFF2-40B4-BE49-F238E27FC236}">
                  <a16:creationId xmlns:a16="http://schemas.microsoft.com/office/drawing/2014/main" id="{B247D292-1314-4707-8375-CA31ADA798E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1088" y="3225801"/>
              <a:ext cx="177800" cy="125413"/>
            </a:xfrm>
            <a:custGeom>
              <a:avLst/>
              <a:gdLst>
                <a:gd name="T0" fmla="*/ 2 w 50"/>
                <a:gd name="T1" fmla="*/ 7 h 36"/>
                <a:gd name="T2" fmla="*/ 0 w 50"/>
                <a:gd name="T3" fmla="*/ 12 h 36"/>
                <a:gd name="T4" fmla="*/ 2 w 50"/>
                <a:gd name="T5" fmla="*/ 17 h 36"/>
                <a:gd name="T6" fmla="*/ 13 w 50"/>
                <a:gd name="T7" fmla="*/ 27 h 36"/>
                <a:gd name="T8" fmla="*/ 16 w 50"/>
                <a:gd name="T9" fmla="*/ 24 h 36"/>
                <a:gd name="T10" fmla="*/ 5 w 50"/>
                <a:gd name="T11" fmla="*/ 13 h 36"/>
                <a:gd name="T12" fmla="*/ 5 w 50"/>
                <a:gd name="T13" fmla="*/ 12 h 36"/>
                <a:gd name="T14" fmla="*/ 5 w 50"/>
                <a:gd name="T15" fmla="*/ 10 h 36"/>
                <a:gd name="T16" fmla="*/ 11 w 50"/>
                <a:gd name="T17" fmla="*/ 5 h 36"/>
                <a:gd name="T18" fmla="*/ 22 w 50"/>
                <a:gd name="T19" fmla="*/ 5 h 36"/>
                <a:gd name="T20" fmla="*/ 22 w 50"/>
                <a:gd name="T21" fmla="*/ 16 h 36"/>
                <a:gd name="T22" fmla="*/ 24 w 50"/>
                <a:gd name="T23" fmla="*/ 19 h 36"/>
                <a:gd name="T24" fmla="*/ 37 w 50"/>
                <a:gd name="T25" fmla="*/ 19 h 36"/>
                <a:gd name="T26" fmla="*/ 46 w 50"/>
                <a:gd name="T27" fmla="*/ 36 h 36"/>
                <a:gd name="T28" fmla="*/ 50 w 50"/>
                <a:gd name="T29" fmla="*/ 34 h 36"/>
                <a:gd name="T30" fmla="*/ 41 w 50"/>
                <a:gd name="T31" fmla="*/ 16 h 36"/>
                <a:gd name="T32" fmla="*/ 41 w 50"/>
                <a:gd name="T33" fmla="*/ 16 h 36"/>
                <a:gd name="T34" fmla="*/ 37 w 50"/>
                <a:gd name="T35" fmla="*/ 14 h 36"/>
                <a:gd name="T36" fmla="*/ 26 w 50"/>
                <a:gd name="T37" fmla="*/ 14 h 36"/>
                <a:gd name="T38" fmla="*/ 26 w 50"/>
                <a:gd name="T39" fmla="*/ 2 h 36"/>
                <a:gd name="T40" fmla="*/ 26 w 50"/>
                <a:gd name="T41" fmla="*/ 1 h 36"/>
                <a:gd name="T42" fmla="*/ 24 w 50"/>
                <a:gd name="T43" fmla="*/ 0 h 36"/>
                <a:gd name="T44" fmla="*/ 24 w 50"/>
                <a:gd name="T45" fmla="*/ 0 h 36"/>
                <a:gd name="T46" fmla="*/ 11 w 50"/>
                <a:gd name="T47" fmla="*/ 0 h 36"/>
                <a:gd name="T48" fmla="*/ 8 w 50"/>
                <a:gd name="T49" fmla="*/ 1 h 36"/>
                <a:gd name="T50" fmla="*/ 2 w 50"/>
                <a:gd name="T51" fmla="*/ 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0" h="36">
                  <a:moveTo>
                    <a:pt x="2" y="7"/>
                  </a:moveTo>
                  <a:cubicBezTo>
                    <a:pt x="1" y="8"/>
                    <a:pt x="0" y="10"/>
                    <a:pt x="0" y="12"/>
                  </a:cubicBezTo>
                  <a:cubicBezTo>
                    <a:pt x="0" y="14"/>
                    <a:pt x="1" y="15"/>
                    <a:pt x="2" y="1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1"/>
                    <a:pt x="5" y="10"/>
                    <a:pt x="5" y="10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8"/>
                    <a:pt x="23" y="19"/>
                    <a:pt x="24" y="19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46" y="36"/>
                    <a:pt x="46" y="36"/>
                    <a:pt x="46" y="36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0" y="15"/>
                    <a:pt x="39" y="14"/>
                    <a:pt x="37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2"/>
                    <a:pt x="26" y="1"/>
                    <a:pt x="26" y="1"/>
                  </a:cubicBezTo>
                  <a:cubicBezTo>
                    <a:pt x="25" y="0"/>
                    <a:pt x="25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0" y="0"/>
                    <a:pt x="8" y="0"/>
                    <a:pt x="8" y="1"/>
                  </a:cubicBezTo>
                  <a:lnTo>
                    <a:pt x="2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87">
              <a:extLst>
                <a:ext uri="{FF2B5EF4-FFF2-40B4-BE49-F238E27FC236}">
                  <a16:creationId xmlns:a16="http://schemas.microsoft.com/office/drawing/2014/main" id="{5A6CF49A-37FE-49E7-AEB7-841CA801D1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5851" y="3302001"/>
              <a:ext cx="131763" cy="87313"/>
            </a:xfrm>
            <a:custGeom>
              <a:avLst/>
              <a:gdLst>
                <a:gd name="T0" fmla="*/ 18 w 37"/>
                <a:gd name="T1" fmla="*/ 25 h 25"/>
                <a:gd name="T2" fmla="*/ 37 w 37"/>
                <a:gd name="T3" fmla="*/ 9 h 25"/>
                <a:gd name="T4" fmla="*/ 32 w 37"/>
                <a:gd name="T5" fmla="*/ 9 h 25"/>
                <a:gd name="T6" fmla="*/ 18 w 37"/>
                <a:gd name="T7" fmla="*/ 20 h 25"/>
                <a:gd name="T8" fmla="*/ 4 w 37"/>
                <a:gd name="T9" fmla="*/ 6 h 25"/>
                <a:gd name="T10" fmla="*/ 5 w 37"/>
                <a:gd name="T11" fmla="*/ 4 h 25"/>
                <a:gd name="T12" fmla="*/ 1 w 37"/>
                <a:gd name="T13" fmla="*/ 0 h 25"/>
                <a:gd name="T14" fmla="*/ 0 w 37"/>
                <a:gd name="T15" fmla="*/ 6 h 25"/>
                <a:gd name="T16" fmla="*/ 18 w 37"/>
                <a:gd name="T17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5">
                  <a:moveTo>
                    <a:pt x="18" y="25"/>
                  </a:moveTo>
                  <a:cubicBezTo>
                    <a:pt x="28" y="25"/>
                    <a:pt x="36" y="18"/>
                    <a:pt x="37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1" y="15"/>
                    <a:pt x="25" y="20"/>
                    <a:pt x="18" y="20"/>
                  </a:cubicBezTo>
                  <a:cubicBezTo>
                    <a:pt x="11" y="20"/>
                    <a:pt x="4" y="14"/>
                    <a:pt x="4" y="6"/>
                  </a:cubicBezTo>
                  <a:cubicBezTo>
                    <a:pt x="4" y="5"/>
                    <a:pt x="4" y="5"/>
                    <a:pt x="5" y="4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4"/>
                    <a:pt x="0" y="6"/>
                  </a:cubicBezTo>
                  <a:cubicBezTo>
                    <a:pt x="0" y="17"/>
                    <a:pt x="8" y="25"/>
                    <a:pt x="18" y="2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e 33">
            <a:extLst>
              <a:ext uri="{FF2B5EF4-FFF2-40B4-BE49-F238E27FC236}">
                <a16:creationId xmlns:a16="http://schemas.microsoft.com/office/drawing/2014/main" id="{DD64D1FE-3C50-44EB-A719-208C9EEEAB7D}"/>
              </a:ext>
            </a:extLst>
          </p:cNvPr>
          <p:cNvGrpSpPr/>
          <p:nvPr/>
        </p:nvGrpSpPr>
        <p:grpSpPr>
          <a:xfrm>
            <a:off x="585788" y="4019312"/>
            <a:ext cx="1044205" cy="626523"/>
            <a:chOff x="5873750" y="3295650"/>
            <a:chExt cx="444500" cy="266700"/>
          </a:xfrm>
          <a:solidFill>
            <a:schemeClr val="accent5"/>
          </a:solidFill>
        </p:grpSpPr>
        <p:sp>
          <p:nvSpPr>
            <p:cNvPr id="35" name="Rectangle 91">
              <a:extLst>
                <a:ext uri="{FF2B5EF4-FFF2-40B4-BE49-F238E27FC236}">
                  <a16:creationId xmlns:a16="http://schemas.microsoft.com/office/drawing/2014/main" id="{D96CDFBC-18EB-4B5C-9319-3ADC7CE7E8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69013" y="3295650"/>
              <a:ext cx="14288" cy="2667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Rectangle 92">
              <a:extLst>
                <a:ext uri="{FF2B5EF4-FFF2-40B4-BE49-F238E27FC236}">
                  <a16:creationId xmlns:a16="http://schemas.microsoft.com/office/drawing/2014/main" id="{C14789B3-9BE5-4EAD-BAC7-06C27C6744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6613" y="3429000"/>
              <a:ext cx="17463" cy="1158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93">
              <a:extLst>
                <a:ext uri="{FF2B5EF4-FFF2-40B4-BE49-F238E27FC236}">
                  <a16:creationId xmlns:a16="http://schemas.microsoft.com/office/drawing/2014/main" id="{B3E8E2A0-265A-4626-83BD-4C7D9F5269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16613" y="3313113"/>
              <a:ext cx="49213" cy="49213"/>
            </a:xfrm>
            <a:custGeom>
              <a:avLst/>
              <a:gdLst>
                <a:gd name="T0" fmla="*/ 14 w 14"/>
                <a:gd name="T1" fmla="*/ 7 h 14"/>
                <a:gd name="T2" fmla="*/ 7 w 14"/>
                <a:gd name="T3" fmla="*/ 0 h 14"/>
                <a:gd name="T4" fmla="*/ 0 w 14"/>
                <a:gd name="T5" fmla="*/ 7 h 14"/>
                <a:gd name="T6" fmla="*/ 7 w 14"/>
                <a:gd name="T7" fmla="*/ 14 h 14"/>
                <a:gd name="T8" fmla="*/ 14 w 14"/>
                <a:gd name="T9" fmla="*/ 7 h 14"/>
                <a:gd name="T10" fmla="*/ 4 w 14"/>
                <a:gd name="T11" fmla="*/ 7 h 14"/>
                <a:gd name="T12" fmla="*/ 7 w 14"/>
                <a:gd name="T13" fmla="*/ 4 h 14"/>
                <a:gd name="T14" fmla="*/ 10 w 14"/>
                <a:gd name="T15" fmla="*/ 7 h 14"/>
                <a:gd name="T16" fmla="*/ 7 w 14"/>
                <a:gd name="T17" fmla="*/ 10 h 14"/>
                <a:gd name="T18" fmla="*/ 4 w 14"/>
                <a:gd name="T1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14" y="7"/>
                  </a:move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lose/>
                  <a:moveTo>
                    <a:pt x="4" y="7"/>
                  </a:moveTo>
                  <a:cubicBezTo>
                    <a:pt x="4" y="6"/>
                    <a:pt x="6" y="4"/>
                    <a:pt x="7" y="4"/>
                  </a:cubicBezTo>
                  <a:cubicBezTo>
                    <a:pt x="9" y="4"/>
                    <a:pt x="10" y="6"/>
                    <a:pt x="10" y="7"/>
                  </a:cubicBezTo>
                  <a:cubicBezTo>
                    <a:pt x="10" y="9"/>
                    <a:pt x="9" y="10"/>
                    <a:pt x="7" y="10"/>
                  </a:cubicBezTo>
                  <a:cubicBezTo>
                    <a:pt x="6" y="10"/>
                    <a:pt x="4" y="9"/>
                    <a:pt x="4" y="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94">
              <a:extLst>
                <a:ext uri="{FF2B5EF4-FFF2-40B4-BE49-F238E27FC236}">
                  <a16:creationId xmlns:a16="http://schemas.microsoft.com/office/drawing/2014/main" id="{A8710AA4-90AA-46F7-A4BE-7E646FC781C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51538" y="3425825"/>
              <a:ext cx="50800" cy="119063"/>
            </a:xfrm>
            <a:custGeom>
              <a:avLst/>
              <a:gdLst>
                <a:gd name="T0" fmla="*/ 4 w 14"/>
                <a:gd name="T1" fmla="*/ 0 h 34"/>
                <a:gd name="T2" fmla="*/ 0 w 14"/>
                <a:gd name="T3" fmla="*/ 2 h 34"/>
                <a:gd name="T4" fmla="*/ 8 w 14"/>
                <a:gd name="T5" fmla="*/ 23 h 34"/>
                <a:gd name="T6" fmla="*/ 2 w 14"/>
                <a:gd name="T7" fmla="*/ 23 h 34"/>
                <a:gd name="T8" fmla="*/ 0 w 14"/>
                <a:gd name="T9" fmla="*/ 25 h 34"/>
                <a:gd name="T10" fmla="*/ 0 w 14"/>
                <a:gd name="T11" fmla="*/ 34 h 34"/>
                <a:gd name="T12" fmla="*/ 4 w 14"/>
                <a:gd name="T13" fmla="*/ 34 h 34"/>
                <a:gd name="T14" fmla="*/ 4 w 14"/>
                <a:gd name="T15" fmla="*/ 27 h 34"/>
                <a:gd name="T16" fmla="*/ 12 w 14"/>
                <a:gd name="T17" fmla="*/ 27 h 34"/>
                <a:gd name="T18" fmla="*/ 13 w 14"/>
                <a:gd name="T19" fmla="*/ 26 h 34"/>
                <a:gd name="T20" fmla="*/ 14 w 14"/>
                <a:gd name="T21" fmla="*/ 24 h 34"/>
                <a:gd name="T22" fmla="*/ 4 w 14"/>
                <a:gd name="T2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34">
                  <a:moveTo>
                    <a:pt x="4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7"/>
                    <a:pt x="13" y="27"/>
                    <a:pt x="13" y="26"/>
                  </a:cubicBezTo>
                  <a:cubicBezTo>
                    <a:pt x="14" y="26"/>
                    <a:pt x="14" y="25"/>
                    <a:pt x="14" y="24"/>
                  </a:cubicBez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5">
              <a:extLst>
                <a:ext uri="{FF2B5EF4-FFF2-40B4-BE49-F238E27FC236}">
                  <a16:creationId xmlns:a16="http://schemas.microsoft.com/office/drawing/2014/main" id="{EC58BD6A-9180-4801-89D9-49A06AAF08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75375" y="3313113"/>
              <a:ext cx="53975" cy="49213"/>
            </a:xfrm>
            <a:custGeom>
              <a:avLst/>
              <a:gdLst>
                <a:gd name="T0" fmla="*/ 0 w 15"/>
                <a:gd name="T1" fmla="*/ 7 h 14"/>
                <a:gd name="T2" fmla="*/ 8 w 15"/>
                <a:gd name="T3" fmla="*/ 14 h 14"/>
                <a:gd name="T4" fmla="*/ 15 w 15"/>
                <a:gd name="T5" fmla="*/ 7 h 14"/>
                <a:gd name="T6" fmla="*/ 8 w 15"/>
                <a:gd name="T7" fmla="*/ 0 h 14"/>
                <a:gd name="T8" fmla="*/ 0 w 15"/>
                <a:gd name="T9" fmla="*/ 7 h 14"/>
                <a:gd name="T10" fmla="*/ 11 w 15"/>
                <a:gd name="T11" fmla="*/ 7 h 14"/>
                <a:gd name="T12" fmla="*/ 8 w 15"/>
                <a:gd name="T13" fmla="*/ 10 h 14"/>
                <a:gd name="T14" fmla="*/ 5 w 15"/>
                <a:gd name="T15" fmla="*/ 7 h 14"/>
                <a:gd name="T16" fmla="*/ 8 w 15"/>
                <a:gd name="T17" fmla="*/ 4 h 14"/>
                <a:gd name="T18" fmla="*/ 11 w 15"/>
                <a:gd name="T1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4">
                  <a:moveTo>
                    <a:pt x="0" y="7"/>
                  </a:moveTo>
                  <a:cubicBezTo>
                    <a:pt x="0" y="11"/>
                    <a:pt x="4" y="14"/>
                    <a:pt x="8" y="14"/>
                  </a:cubicBezTo>
                  <a:cubicBezTo>
                    <a:pt x="11" y="14"/>
                    <a:pt x="15" y="11"/>
                    <a:pt x="15" y="7"/>
                  </a:cubicBezTo>
                  <a:cubicBezTo>
                    <a:pt x="15" y="3"/>
                    <a:pt x="11" y="0"/>
                    <a:pt x="8" y="0"/>
                  </a:cubicBezTo>
                  <a:cubicBezTo>
                    <a:pt x="4" y="0"/>
                    <a:pt x="0" y="3"/>
                    <a:pt x="0" y="7"/>
                  </a:cubicBezTo>
                  <a:close/>
                  <a:moveTo>
                    <a:pt x="11" y="7"/>
                  </a:moveTo>
                  <a:cubicBezTo>
                    <a:pt x="11" y="9"/>
                    <a:pt x="9" y="10"/>
                    <a:pt x="8" y="10"/>
                  </a:cubicBezTo>
                  <a:cubicBezTo>
                    <a:pt x="6" y="10"/>
                    <a:pt x="5" y="9"/>
                    <a:pt x="5" y="7"/>
                  </a:cubicBezTo>
                  <a:cubicBezTo>
                    <a:pt x="5" y="6"/>
                    <a:pt x="6" y="4"/>
                    <a:pt x="8" y="4"/>
                  </a:cubicBezTo>
                  <a:cubicBezTo>
                    <a:pt x="9" y="4"/>
                    <a:pt x="11" y="6"/>
                    <a:pt x="11" y="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96">
              <a:extLst>
                <a:ext uri="{FF2B5EF4-FFF2-40B4-BE49-F238E27FC236}">
                  <a16:creationId xmlns:a16="http://schemas.microsoft.com/office/drawing/2014/main" id="{6F34871D-7156-4E71-82BF-63B9C78E471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3750" y="3373438"/>
              <a:ext cx="138113" cy="73025"/>
            </a:xfrm>
            <a:custGeom>
              <a:avLst/>
              <a:gdLst>
                <a:gd name="T0" fmla="*/ 27 w 39"/>
                <a:gd name="T1" fmla="*/ 4 h 21"/>
                <a:gd name="T2" fmla="*/ 34 w 39"/>
                <a:gd name="T3" fmla="*/ 21 h 21"/>
                <a:gd name="T4" fmla="*/ 39 w 39"/>
                <a:gd name="T5" fmla="*/ 21 h 21"/>
                <a:gd name="T6" fmla="*/ 32 w 39"/>
                <a:gd name="T7" fmla="*/ 3 h 21"/>
                <a:gd name="T8" fmla="*/ 27 w 39"/>
                <a:gd name="T9" fmla="*/ 0 h 21"/>
                <a:gd name="T10" fmla="*/ 24 w 39"/>
                <a:gd name="T11" fmla="*/ 0 h 21"/>
                <a:gd name="T12" fmla="*/ 22 w 39"/>
                <a:gd name="T13" fmla="*/ 0 h 21"/>
                <a:gd name="T14" fmla="*/ 19 w 39"/>
                <a:gd name="T15" fmla="*/ 3 h 21"/>
                <a:gd name="T16" fmla="*/ 16 w 39"/>
                <a:gd name="T17" fmla="*/ 0 h 21"/>
                <a:gd name="T18" fmla="*/ 15 w 39"/>
                <a:gd name="T19" fmla="*/ 0 h 21"/>
                <a:gd name="T20" fmla="*/ 11 w 39"/>
                <a:gd name="T21" fmla="*/ 0 h 21"/>
                <a:gd name="T22" fmla="*/ 7 w 39"/>
                <a:gd name="T23" fmla="*/ 3 h 21"/>
                <a:gd name="T24" fmla="*/ 0 w 39"/>
                <a:gd name="T25" fmla="*/ 21 h 21"/>
                <a:gd name="T26" fmla="*/ 5 w 39"/>
                <a:gd name="T27" fmla="*/ 21 h 21"/>
                <a:gd name="T28" fmla="*/ 11 w 39"/>
                <a:gd name="T29" fmla="*/ 4 h 21"/>
                <a:gd name="T30" fmla="*/ 14 w 39"/>
                <a:gd name="T31" fmla="*/ 4 h 21"/>
                <a:gd name="T32" fmla="*/ 18 w 39"/>
                <a:gd name="T33" fmla="*/ 8 h 21"/>
                <a:gd name="T34" fmla="*/ 21 w 39"/>
                <a:gd name="T35" fmla="*/ 8 h 21"/>
                <a:gd name="T36" fmla="*/ 25 w 39"/>
                <a:gd name="T37" fmla="*/ 4 h 21"/>
                <a:gd name="T38" fmla="*/ 27 w 39"/>
                <a:gd name="T39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" h="21">
                  <a:moveTo>
                    <a:pt x="27" y="4"/>
                  </a:moveTo>
                  <a:cubicBezTo>
                    <a:pt x="34" y="21"/>
                    <a:pt x="34" y="21"/>
                    <a:pt x="34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3" y="0"/>
                    <a:pt x="22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0" y="0"/>
                    <a:pt x="8" y="1"/>
                    <a:pt x="7" y="3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9" y="9"/>
                    <a:pt x="20" y="9"/>
                    <a:pt x="21" y="8"/>
                  </a:cubicBezTo>
                  <a:cubicBezTo>
                    <a:pt x="25" y="4"/>
                    <a:pt x="25" y="4"/>
                    <a:pt x="25" y="4"/>
                  </a:cubicBezTo>
                  <a:lnTo>
                    <a:pt x="27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97">
              <a:extLst>
                <a:ext uri="{FF2B5EF4-FFF2-40B4-BE49-F238E27FC236}">
                  <a16:creationId xmlns:a16="http://schemas.microsoft.com/office/drawing/2014/main" id="{AC4A685C-11BB-4421-A5A6-DD1C838EE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3625" y="3373438"/>
              <a:ext cx="174625" cy="125413"/>
            </a:xfrm>
            <a:custGeom>
              <a:avLst/>
              <a:gdLst>
                <a:gd name="T0" fmla="*/ 40 w 49"/>
                <a:gd name="T1" fmla="*/ 16 h 36"/>
                <a:gd name="T2" fmla="*/ 37 w 49"/>
                <a:gd name="T3" fmla="*/ 14 h 36"/>
                <a:gd name="T4" fmla="*/ 26 w 49"/>
                <a:gd name="T5" fmla="*/ 14 h 36"/>
                <a:gd name="T6" fmla="*/ 26 w 49"/>
                <a:gd name="T7" fmla="*/ 2 h 36"/>
                <a:gd name="T8" fmla="*/ 25 w 49"/>
                <a:gd name="T9" fmla="*/ 0 h 36"/>
                <a:gd name="T10" fmla="*/ 24 w 49"/>
                <a:gd name="T11" fmla="*/ 0 h 36"/>
                <a:gd name="T12" fmla="*/ 24 w 49"/>
                <a:gd name="T13" fmla="*/ 0 h 36"/>
                <a:gd name="T14" fmla="*/ 10 w 49"/>
                <a:gd name="T15" fmla="*/ 0 h 36"/>
                <a:gd name="T16" fmla="*/ 7 w 49"/>
                <a:gd name="T17" fmla="*/ 1 h 36"/>
                <a:gd name="T18" fmla="*/ 2 w 49"/>
                <a:gd name="T19" fmla="*/ 6 h 36"/>
                <a:gd name="T20" fmla="*/ 0 w 49"/>
                <a:gd name="T21" fmla="*/ 11 h 36"/>
                <a:gd name="T22" fmla="*/ 2 w 49"/>
                <a:gd name="T23" fmla="*/ 16 h 36"/>
                <a:gd name="T24" fmla="*/ 13 w 49"/>
                <a:gd name="T25" fmla="*/ 27 h 36"/>
                <a:gd name="T26" fmla="*/ 16 w 49"/>
                <a:gd name="T27" fmla="*/ 24 h 36"/>
                <a:gd name="T28" fmla="*/ 5 w 49"/>
                <a:gd name="T29" fmla="*/ 13 h 36"/>
                <a:gd name="T30" fmla="*/ 4 w 49"/>
                <a:gd name="T31" fmla="*/ 11 h 36"/>
                <a:gd name="T32" fmla="*/ 5 w 49"/>
                <a:gd name="T33" fmla="*/ 10 h 36"/>
                <a:gd name="T34" fmla="*/ 10 w 49"/>
                <a:gd name="T35" fmla="*/ 4 h 36"/>
                <a:gd name="T36" fmla="*/ 21 w 49"/>
                <a:gd name="T37" fmla="*/ 4 h 36"/>
                <a:gd name="T38" fmla="*/ 21 w 49"/>
                <a:gd name="T39" fmla="*/ 16 h 36"/>
                <a:gd name="T40" fmla="*/ 24 w 49"/>
                <a:gd name="T41" fmla="*/ 19 h 36"/>
                <a:gd name="T42" fmla="*/ 37 w 49"/>
                <a:gd name="T43" fmla="*/ 19 h 36"/>
                <a:gd name="T44" fmla="*/ 45 w 49"/>
                <a:gd name="T45" fmla="*/ 36 h 36"/>
                <a:gd name="T46" fmla="*/ 49 w 49"/>
                <a:gd name="T47" fmla="*/ 34 h 36"/>
                <a:gd name="T48" fmla="*/ 41 w 49"/>
                <a:gd name="T49" fmla="*/ 16 h 36"/>
                <a:gd name="T50" fmla="*/ 40 w 49"/>
                <a:gd name="T51" fmla="*/ 1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9" h="36">
                  <a:moveTo>
                    <a:pt x="40" y="16"/>
                  </a:moveTo>
                  <a:cubicBezTo>
                    <a:pt x="40" y="15"/>
                    <a:pt x="38" y="14"/>
                    <a:pt x="37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1"/>
                    <a:pt x="26" y="1"/>
                    <a:pt x="25" y="0"/>
                  </a:cubicBezTo>
                  <a:cubicBezTo>
                    <a:pt x="25" y="0"/>
                    <a:pt x="24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8" y="0"/>
                    <a:pt x="7" y="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8"/>
                    <a:pt x="0" y="10"/>
                    <a:pt x="0" y="11"/>
                  </a:cubicBezTo>
                  <a:cubicBezTo>
                    <a:pt x="0" y="13"/>
                    <a:pt x="0" y="15"/>
                    <a:pt x="2" y="16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3"/>
                    <a:pt x="4" y="12"/>
                    <a:pt x="4" y="11"/>
                  </a:cubicBezTo>
                  <a:cubicBezTo>
                    <a:pt x="4" y="11"/>
                    <a:pt x="5" y="10"/>
                    <a:pt x="5" y="1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8"/>
                    <a:pt x="22" y="19"/>
                    <a:pt x="24" y="19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0" y="16"/>
                    <a:pt x="40" y="1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98">
              <a:extLst>
                <a:ext uri="{FF2B5EF4-FFF2-40B4-BE49-F238E27FC236}">
                  <a16:creationId xmlns:a16="http://schemas.microsoft.com/office/drawing/2014/main" id="{649A29A6-B244-4A5C-A8BF-154A960315C3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3625" y="3449638"/>
              <a:ext cx="131763" cy="88900"/>
            </a:xfrm>
            <a:custGeom>
              <a:avLst/>
              <a:gdLst>
                <a:gd name="T0" fmla="*/ 1 w 37"/>
                <a:gd name="T1" fmla="*/ 0 h 25"/>
                <a:gd name="T2" fmla="*/ 0 w 37"/>
                <a:gd name="T3" fmla="*/ 6 h 25"/>
                <a:gd name="T4" fmla="*/ 19 w 37"/>
                <a:gd name="T5" fmla="*/ 25 h 25"/>
                <a:gd name="T6" fmla="*/ 37 w 37"/>
                <a:gd name="T7" fmla="*/ 8 h 25"/>
                <a:gd name="T8" fmla="*/ 33 w 37"/>
                <a:gd name="T9" fmla="*/ 8 h 25"/>
                <a:gd name="T10" fmla="*/ 19 w 37"/>
                <a:gd name="T11" fmla="*/ 20 h 25"/>
                <a:gd name="T12" fmla="*/ 5 w 37"/>
                <a:gd name="T13" fmla="*/ 6 h 25"/>
                <a:gd name="T14" fmla="*/ 5 w 37"/>
                <a:gd name="T15" fmla="*/ 4 h 25"/>
                <a:gd name="T16" fmla="*/ 1 w 37"/>
                <a:gd name="T1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5">
                  <a:moveTo>
                    <a:pt x="1" y="0"/>
                  </a:moveTo>
                  <a:cubicBezTo>
                    <a:pt x="1" y="2"/>
                    <a:pt x="0" y="4"/>
                    <a:pt x="0" y="6"/>
                  </a:cubicBezTo>
                  <a:cubicBezTo>
                    <a:pt x="0" y="16"/>
                    <a:pt x="9" y="25"/>
                    <a:pt x="19" y="25"/>
                  </a:cubicBezTo>
                  <a:cubicBezTo>
                    <a:pt x="28" y="25"/>
                    <a:pt x="36" y="18"/>
                    <a:pt x="37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15"/>
                    <a:pt x="26" y="20"/>
                    <a:pt x="19" y="20"/>
                  </a:cubicBezTo>
                  <a:cubicBezTo>
                    <a:pt x="11" y="20"/>
                    <a:pt x="5" y="14"/>
                    <a:pt x="5" y="6"/>
                  </a:cubicBezTo>
                  <a:cubicBezTo>
                    <a:pt x="5" y="5"/>
                    <a:pt x="5" y="5"/>
                    <a:pt x="5" y="4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e 42">
            <a:extLst>
              <a:ext uri="{FF2B5EF4-FFF2-40B4-BE49-F238E27FC236}">
                <a16:creationId xmlns:a16="http://schemas.microsoft.com/office/drawing/2014/main" id="{4F009A05-19DA-490D-B65C-27B792C1BAEC}"/>
              </a:ext>
            </a:extLst>
          </p:cNvPr>
          <p:cNvGrpSpPr/>
          <p:nvPr/>
        </p:nvGrpSpPr>
        <p:grpSpPr>
          <a:xfrm>
            <a:off x="2453732" y="4027792"/>
            <a:ext cx="921601" cy="609563"/>
            <a:chOff x="5894388" y="3295650"/>
            <a:chExt cx="403225" cy="266700"/>
          </a:xfrm>
          <a:solidFill>
            <a:schemeClr val="accent5"/>
          </a:solidFill>
        </p:grpSpPr>
        <p:sp>
          <p:nvSpPr>
            <p:cNvPr id="44" name="Freeform 102">
              <a:extLst>
                <a:ext uri="{FF2B5EF4-FFF2-40B4-BE49-F238E27FC236}">
                  <a16:creationId xmlns:a16="http://schemas.microsoft.com/office/drawing/2014/main" id="{5D8F397B-3B20-40C2-9B20-4CDCC94C46C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40426" y="3309938"/>
              <a:ext cx="50800" cy="49213"/>
            </a:xfrm>
            <a:custGeom>
              <a:avLst/>
              <a:gdLst>
                <a:gd name="T0" fmla="*/ 14 w 14"/>
                <a:gd name="T1" fmla="*/ 7 h 14"/>
                <a:gd name="T2" fmla="*/ 7 w 14"/>
                <a:gd name="T3" fmla="*/ 0 h 14"/>
                <a:gd name="T4" fmla="*/ 0 w 14"/>
                <a:gd name="T5" fmla="*/ 7 h 14"/>
                <a:gd name="T6" fmla="*/ 7 w 14"/>
                <a:gd name="T7" fmla="*/ 14 h 14"/>
                <a:gd name="T8" fmla="*/ 14 w 14"/>
                <a:gd name="T9" fmla="*/ 7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4 h 14"/>
                <a:gd name="T16" fmla="*/ 10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14" y="7"/>
                  </a:move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6"/>
                    <a:pt x="5" y="4"/>
                    <a:pt x="7" y="4"/>
                  </a:cubicBezTo>
                  <a:cubicBezTo>
                    <a:pt x="9" y="4"/>
                    <a:pt x="10" y="6"/>
                    <a:pt x="10" y="7"/>
                  </a:cubicBezTo>
                  <a:cubicBezTo>
                    <a:pt x="10" y="9"/>
                    <a:pt x="9" y="10"/>
                    <a:pt x="7" y="1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Rectangle 103">
              <a:extLst>
                <a:ext uri="{FF2B5EF4-FFF2-40B4-BE49-F238E27FC236}">
                  <a16:creationId xmlns:a16="http://schemas.microsoft.com/office/drawing/2014/main" id="{86052AA0-BC57-4453-9906-BA3893E8EA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40426" y="3425825"/>
              <a:ext cx="17463" cy="1158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Rectangle 104">
              <a:extLst>
                <a:ext uri="{FF2B5EF4-FFF2-40B4-BE49-F238E27FC236}">
                  <a16:creationId xmlns:a16="http://schemas.microsoft.com/office/drawing/2014/main" id="{09DB7DD4-812F-45F0-B7EC-9A95D1C202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72176" y="3425825"/>
              <a:ext cx="19050" cy="1158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05">
              <a:extLst>
                <a:ext uri="{FF2B5EF4-FFF2-40B4-BE49-F238E27FC236}">
                  <a16:creationId xmlns:a16="http://schemas.microsoft.com/office/drawing/2014/main" id="{900AF3B1-8456-4ACB-AC44-CDFD05178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4388" y="3368675"/>
              <a:ext cx="139700" cy="74613"/>
            </a:xfrm>
            <a:custGeom>
              <a:avLst/>
              <a:gdLst>
                <a:gd name="T0" fmla="*/ 28 w 39"/>
                <a:gd name="T1" fmla="*/ 0 h 21"/>
                <a:gd name="T2" fmla="*/ 12 w 39"/>
                <a:gd name="T3" fmla="*/ 0 h 21"/>
                <a:gd name="T4" fmla="*/ 8 w 39"/>
                <a:gd name="T5" fmla="*/ 3 h 21"/>
                <a:gd name="T6" fmla="*/ 0 w 39"/>
                <a:gd name="T7" fmla="*/ 21 h 21"/>
                <a:gd name="T8" fmla="*/ 5 w 39"/>
                <a:gd name="T9" fmla="*/ 21 h 21"/>
                <a:gd name="T10" fmla="*/ 12 w 39"/>
                <a:gd name="T11" fmla="*/ 5 h 21"/>
                <a:gd name="T12" fmla="*/ 28 w 39"/>
                <a:gd name="T13" fmla="*/ 5 h 21"/>
                <a:gd name="T14" fmla="*/ 34 w 39"/>
                <a:gd name="T15" fmla="*/ 21 h 21"/>
                <a:gd name="T16" fmla="*/ 39 w 39"/>
                <a:gd name="T17" fmla="*/ 21 h 21"/>
                <a:gd name="T18" fmla="*/ 32 w 39"/>
                <a:gd name="T19" fmla="*/ 3 h 21"/>
                <a:gd name="T20" fmla="*/ 28 w 39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21">
                  <a:moveTo>
                    <a:pt x="28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8" y="1"/>
                    <a:pt x="8" y="3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1"/>
                    <a:pt x="30" y="0"/>
                    <a:pt x="28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Rectangle 106">
              <a:extLst>
                <a:ext uri="{FF2B5EF4-FFF2-40B4-BE49-F238E27FC236}">
                  <a16:creationId xmlns:a16="http://schemas.microsoft.com/office/drawing/2014/main" id="{1E1A7B9D-5041-48F4-91D4-A2FDFC6127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1238" y="3295650"/>
              <a:ext cx="17463" cy="2667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Rectangle 107">
              <a:extLst>
                <a:ext uri="{FF2B5EF4-FFF2-40B4-BE49-F238E27FC236}">
                  <a16:creationId xmlns:a16="http://schemas.microsoft.com/office/drawing/2014/main" id="{E74B65D9-4955-4EDE-B625-C803682BF5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00776" y="3429000"/>
              <a:ext cx="19050" cy="1158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8">
              <a:extLst>
                <a:ext uri="{FF2B5EF4-FFF2-40B4-BE49-F238E27FC236}">
                  <a16:creationId xmlns:a16="http://schemas.microsoft.com/office/drawing/2014/main" id="{20BCA4AC-7DC2-4090-A6C0-252E89B6B0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00776" y="3313113"/>
              <a:ext cx="50800" cy="49213"/>
            </a:xfrm>
            <a:custGeom>
              <a:avLst/>
              <a:gdLst>
                <a:gd name="T0" fmla="*/ 14 w 14"/>
                <a:gd name="T1" fmla="*/ 7 h 14"/>
                <a:gd name="T2" fmla="*/ 7 w 14"/>
                <a:gd name="T3" fmla="*/ 0 h 14"/>
                <a:gd name="T4" fmla="*/ 0 w 14"/>
                <a:gd name="T5" fmla="*/ 7 h 14"/>
                <a:gd name="T6" fmla="*/ 7 w 14"/>
                <a:gd name="T7" fmla="*/ 14 h 14"/>
                <a:gd name="T8" fmla="*/ 14 w 14"/>
                <a:gd name="T9" fmla="*/ 7 h 14"/>
                <a:gd name="T10" fmla="*/ 4 w 14"/>
                <a:gd name="T11" fmla="*/ 7 h 14"/>
                <a:gd name="T12" fmla="*/ 7 w 14"/>
                <a:gd name="T13" fmla="*/ 4 h 14"/>
                <a:gd name="T14" fmla="*/ 10 w 14"/>
                <a:gd name="T15" fmla="*/ 7 h 14"/>
                <a:gd name="T16" fmla="*/ 7 w 14"/>
                <a:gd name="T17" fmla="*/ 10 h 14"/>
                <a:gd name="T18" fmla="*/ 4 w 14"/>
                <a:gd name="T1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14" y="7"/>
                  </a:move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lose/>
                  <a:moveTo>
                    <a:pt x="4" y="7"/>
                  </a:moveTo>
                  <a:cubicBezTo>
                    <a:pt x="4" y="6"/>
                    <a:pt x="6" y="4"/>
                    <a:pt x="7" y="4"/>
                  </a:cubicBezTo>
                  <a:cubicBezTo>
                    <a:pt x="9" y="4"/>
                    <a:pt x="10" y="6"/>
                    <a:pt x="10" y="7"/>
                  </a:cubicBezTo>
                  <a:cubicBezTo>
                    <a:pt x="10" y="9"/>
                    <a:pt x="9" y="10"/>
                    <a:pt x="7" y="10"/>
                  </a:cubicBezTo>
                  <a:cubicBezTo>
                    <a:pt x="6" y="10"/>
                    <a:pt x="4" y="9"/>
                    <a:pt x="4" y="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" name="Freeform 109">
              <a:extLst>
                <a:ext uri="{FF2B5EF4-FFF2-40B4-BE49-F238E27FC236}">
                  <a16:creationId xmlns:a16="http://schemas.microsoft.com/office/drawing/2014/main" id="{F2A04451-1F9B-4B48-9A9E-406E656025F8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7288" y="3425825"/>
              <a:ext cx="49213" cy="119063"/>
            </a:xfrm>
            <a:custGeom>
              <a:avLst/>
              <a:gdLst>
                <a:gd name="T0" fmla="*/ 4 w 14"/>
                <a:gd name="T1" fmla="*/ 0 h 34"/>
                <a:gd name="T2" fmla="*/ 0 w 14"/>
                <a:gd name="T3" fmla="*/ 2 h 34"/>
                <a:gd name="T4" fmla="*/ 8 w 14"/>
                <a:gd name="T5" fmla="*/ 23 h 34"/>
                <a:gd name="T6" fmla="*/ 2 w 14"/>
                <a:gd name="T7" fmla="*/ 23 h 34"/>
                <a:gd name="T8" fmla="*/ 0 w 14"/>
                <a:gd name="T9" fmla="*/ 25 h 34"/>
                <a:gd name="T10" fmla="*/ 0 w 14"/>
                <a:gd name="T11" fmla="*/ 34 h 34"/>
                <a:gd name="T12" fmla="*/ 4 w 14"/>
                <a:gd name="T13" fmla="*/ 34 h 34"/>
                <a:gd name="T14" fmla="*/ 4 w 14"/>
                <a:gd name="T15" fmla="*/ 27 h 34"/>
                <a:gd name="T16" fmla="*/ 11 w 14"/>
                <a:gd name="T17" fmla="*/ 27 h 34"/>
                <a:gd name="T18" fmla="*/ 13 w 14"/>
                <a:gd name="T19" fmla="*/ 26 h 34"/>
                <a:gd name="T20" fmla="*/ 14 w 14"/>
                <a:gd name="T21" fmla="*/ 24 h 34"/>
                <a:gd name="T22" fmla="*/ 4 w 14"/>
                <a:gd name="T2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34">
                  <a:moveTo>
                    <a:pt x="4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2" y="27"/>
                    <a:pt x="13" y="27"/>
                    <a:pt x="13" y="26"/>
                  </a:cubicBezTo>
                  <a:cubicBezTo>
                    <a:pt x="14" y="26"/>
                    <a:pt x="14" y="25"/>
                    <a:pt x="14" y="24"/>
                  </a:cubicBez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110">
              <a:extLst>
                <a:ext uri="{FF2B5EF4-FFF2-40B4-BE49-F238E27FC236}">
                  <a16:creationId xmlns:a16="http://schemas.microsoft.com/office/drawing/2014/main" id="{7CCBED5B-7F24-4C13-8DB9-AEE7A9082CF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13" y="3373438"/>
              <a:ext cx="139700" cy="73025"/>
            </a:xfrm>
            <a:custGeom>
              <a:avLst/>
              <a:gdLst>
                <a:gd name="T0" fmla="*/ 27 w 39"/>
                <a:gd name="T1" fmla="*/ 4 h 21"/>
                <a:gd name="T2" fmla="*/ 34 w 39"/>
                <a:gd name="T3" fmla="*/ 21 h 21"/>
                <a:gd name="T4" fmla="*/ 39 w 39"/>
                <a:gd name="T5" fmla="*/ 21 h 21"/>
                <a:gd name="T6" fmla="*/ 31 w 39"/>
                <a:gd name="T7" fmla="*/ 3 h 21"/>
                <a:gd name="T8" fmla="*/ 27 w 39"/>
                <a:gd name="T9" fmla="*/ 0 h 21"/>
                <a:gd name="T10" fmla="*/ 24 w 39"/>
                <a:gd name="T11" fmla="*/ 0 h 21"/>
                <a:gd name="T12" fmla="*/ 22 w 39"/>
                <a:gd name="T13" fmla="*/ 0 h 21"/>
                <a:gd name="T14" fmla="*/ 19 w 39"/>
                <a:gd name="T15" fmla="*/ 3 h 21"/>
                <a:gd name="T16" fmla="*/ 16 w 39"/>
                <a:gd name="T17" fmla="*/ 0 h 21"/>
                <a:gd name="T18" fmla="*/ 14 w 39"/>
                <a:gd name="T19" fmla="*/ 0 h 21"/>
                <a:gd name="T20" fmla="*/ 11 w 39"/>
                <a:gd name="T21" fmla="*/ 0 h 21"/>
                <a:gd name="T22" fmla="*/ 7 w 39"/>
                <a:gd name="T23" fmla="*/ 3 h 21"/>
                <a:gd name="T24" fmla="*/ 0 w 39"/>
                <a:gd name="T25" fmla="*/ 21 h 21"/>
                <a:gd name="T26" fmla="*/ 5 w 39"/>
                <a:gd name="T27" fmla="*/ 21 h 21"/>
                <a:gd name="T28" fmla="*/ 11 w 39"/>
                <a:gd name="T29" fmla="*/ 4 h 21"/>
                <a:gd name="T30" fmla="*/ 14 w 39"/>
                <a:gd name="T31" fmla="*/ 4 h 21"/>
                <a:gd name="T32" fmla="*/ 18 w 39"/>
                <a:gd name="T33" fmla="*/ 8 h 21"/>
                <a:gd name="T34" fmla="*/ 21 w 39"/>
                <a:gd name="T35" fmla="*/ 8 h 21"/>
                <a:gd name="T36" fmla="*/ 25 w 39"/>
                <a:gd name="T37" fmla="*/ 4 h 21"/>
                <a:gd name="T38" fmla="*/ 27 w 39"/>
                <a:gd name="T39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" h="21">
                  <a:moveTo>
                    <a:pt x="27" y="4"/>
                  </a:moveTo>
                  <a:cubicBezTo>
                    <a:pt x="34" y="21"/>
                    <a:pt x="34" y="21"/>
                    <a:pt x="34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3" y="0"/>
                    <a:pt x="22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5" y="0"/>
                    <a:pt x="1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9" y="0"/>
                    <a:pt x="8" y="1"/>
                    <a:pt x="7" y="3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9"/>
                    <a:pt x="20" y="9"/>
                    <a:pt x="21" y="8"/>
                  </a:cubicBezTo>
                  <a:cubicBezTo>
                    <a:pt x="25" y="4"/>
                    <a:pt x="25" y="4"/>
                    <a:pt x="25" y="4"/>
                  </a:cubicBezTo>
                  <a:lnTo>
                    <a:pt x="27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3" name="Groupe 52">
            <a:extLst>
              <a:ext uri="{FF2B5EF4-FFF2-40B4-BE49-F238E27FC236}">
                <a16:creationId xmlns:a16="http://schemas.microsoft.com/office/drawing/2014/main" id="{416CEBF6-F34A-4843-A1C7-EFB8631EDAAF}"/>
              </a:ext>
            </a:extLst>
          </p:cNvPr>
          <p:cNvGrpSpPr/>
          <p:nvPr/>
        </p:nvGrpSpPr>
        <p:grpSpPr>
          <a:xfrm>
            <a:off x="4199072" y="4005387"/>
            <a:ext cx="989348" cy="654372"/>
            <a:chOff x="5894388" y="3295650"/>
            <a:chExt cx="403225" cy="266700"/>
          </a:xfrm>
          <a:solidFill>
            <a:schemeClr val="accent5"/>
          </a:solidFill>
        </p:grpSpPr>
        <p:sp>
          <p:nvSpPr>
            <p:cNvPr id="54" name="Freeform 114">
              <a:extLst>
                <a:ext uri="{FF2B5EF4-FFF2-40B4-BE49-F238E27FC236}">
                  <a16:creationId xmlns:a16="http://schemas.microsoft.com/office/drawing/2014/main" id="{3316DB6C-51E6-441E-854B-6EAED50242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40426" y="3309938"/>
              <a:ext cx="50800" cy="49213"/>
            </a:xfrm>
            <a:custGeom>
              <a:avLst/>
              <a:gdLst>
                <a:gd name="T0" fmla="*/ 14 w 14"/>
                <a:gd name="T1" fmla="*/ 7 h 14"/>
                <a:gd name="T2" fmla="*/ 7 w 14"/>
                <a:gd name="T3" fmla="*/ 0 h 14"/>
                <a:gd name="T4" fmla="*/ 0 w 14"/>
                <a:gd name="T5" fmla="*/ 7 h 14"/>
                <a:gd name="T6" fmla="*/ 7 w 14"/>
                <a:gd name="T7" fmla="*/ 14 h 14"/>
                <a:gd name="T8" fmla="*/ 14 w 14"/>
                <a:gd name="T9" fmla="*/ 7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4 h 14"/>
                <a:gd name="T16" fmla="*/ 10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14" y="7"/>
                  </a:move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6"/>
                    <a:pt x="5" y="4"/>
                    <a:pt x="7" y="4"/>
                  </a:cubicBezTo>
                  <a:cubicBezTo>
                    <a:pt x="9" y="4"/>
                    <a:pt x="10" y="6"/>
                    <a:pt x="10" y="7"/>
                  </a:cubicBezTo>
                  <a:cubicBezTo>
                    <a:pt x="10" y="9"/>
                    <a:pt x="9" y="10"/>
                    <a:pt x="7" y="1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Rectangle 115">
              <a:extLst>
                <a:ext uri="{FF2B5EF4-FFF2-40B4-BE49-F238E27FC236}">
                  <a16:creationId xmlns:a16="http://schemas.microsoft.com/office/drawing/2014/main" id="{446C3EAF-68E8-4A13-934D-922EAA044B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1238" y="3295650"/>
              <a:ext cx="17463" cy="2667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Rectangle 116">
              <a:extLst>
                <a:ext uri="{FF2B5EF4-FFF2-40B4-BE49-F238E27FC236}">
                  <a16:creationId xmlns:a16="http://schemas.microsoft.com/office/drawing/2014/main" id="{0AE975A1-CA6E-4E11-BEB9-97BDA5E9EB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00776" y="3429000"/>
              <a:ext cx="19050" cy="1158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7">
              <a:extLst>
                <a:ext uri="{FF2B5EF4-FFF2-40B4-BE49-F238E27FC236}">
                  <a16:creationId xmlns:a16="http://schemas.microsoft.com/office/drawing/2014/main" id="{C6168A84-A344-476F-97B7-2E254A62BB2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00776" y="3313113"/>
              <a:ext cx="50800" cy="49213"/>
            </a:xfrm>
            <a:custGeom>
              <a:avLst/>
              <a:gdLst>
                <a:gd name="T0" fmla="*/ 14 w 14"/>
                <a:gd name="T1" fmla="*/ 7 h 14"/>
                <a:gd name="T2" fmla="*/ 7 w 14"/>
                <a:gd name="T3" fmla="*/ 0 h 14"/>
                <a:gd name="T4" fmla="*/ 0 w 14"/>
                <a:gd name="T5" fmla="*/ 7 h 14"/>
                <a:gd name="T6" fmla="*/ 7 w 14"/>
                <a:gd name="T7" fmla="*/ 14 h 14"/>
                <a:gd name="T8" fmla="*/ 14 w 14"/>
                <a:gd name="T9" fmla="*/ 7 h 14"/>
                <a:gd name="T10" fmla="*/ 4 w 14"/>
                <a:gd name="T11" fmla="*/ 7 h 14"/>
                <a:gd name="T12" fmla="*/ 7 w 14"/>
                <a:gd name="T13" fmla="*/ 4 h 14"/>
                <a:gd name="T14" fmla="*/ 10 w 14"/>
                <a:gd name="T15" fmla="*/ 7 h 14"/>
                <a:gd name="T16" fmla="*/ 7 w 14"/>
                <a:gd name="T17" fmla="*/ 10 h 14"/>
                <a:gd name="T18" fmla="*/ 4 w 14"/>
                <a:gd name="T1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14" y="7"/>
                  </a:move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lose/>
                  <a:moveTo>
                    <a:pt x="4" y="7"/>
                  </a:moveTo>
                  <a:cubicBezTo>
                    <a:pt x="4" y="6"/>
                    <a:pt x="6" y="4"/>
                    <a:pt x="7" y="4"/>
                  </a:cubicBezTo>
                  <a:cubicBezTo>
                    <a:pt x="9" y="4"/>
                    <a:pt x="10" y="6"/>
                    <a:pt x="10" y="7"/>
                  </a:cubicBezTo>
                  <a:cubicBezTo>
                    <a:pt x="10" y="9"/>
                    <a:pt x="9" y="10"/>
                    <a:pt x="7" y="10"/>
                  </a:cubicBezTo>
                  <a:cubicBezTo>
                    <a:pt x="6" y="10"/>
                    <a:pt x="4" y="9"/>
                    <a:pt x="4" y="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18">
              <a:extLst>
                <a:ext uri="{FF2B5EF4-FFF2-40B4-BE49-F238E27FC236}">
                  <a16:creationId xmlns:a16="http://schemas.microsoft.com/office/drawing/2014/main" id="{9F7A8240-A9C0-484C-9E8E-EEE6CF3DE68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7288" y="3425825"/>
              <a:ext cx="49213" cy="119063"/>
            </a:xfrm>
            <a:custGeom>
              <a:avLst/>
              <a:gdLst>
                <a:gd name="T0" fmla="*/ 4 w 14"/>
                <a:gd name="T1" fmla="*/ 0 h 34"/>
                <a:gd name="T2" fmla="*/ 0 w 14"/>
                <a:gd name="T3" fmla="*/ 2 h 34"/>
                <a:gd name="T4" fmla="*/ 8 w 14"/>
                <a:gd name="T5" fmla="*/ 23 h 34"/>
                <a:gd name="T6" fmla="*/ 2 w 14"/>
                <a:gd name="T7" fmla="*/ 23 h 34"/>
                <a:gd name="T8" fmla="*/ 0 w 14"/>
                <a:gd name="T9" fmla="*/ 25 h 34"/>
                <a:gd name="T10" fmla="*/ 0 w 14"/>
                <a:gd name="T11" fmla="*/ 34 h 34"/>
                <a:gd name="T12" fmla="*/ 4 w 14"/>
                <a:gd name="T13" fmla="*/ 34 h 34"/>
                <a:gd name="T14" fmla="*/ 4 w 14"/>
                <a:gd name="T15" fmla="*/ 27 h 34"/>
                <a:gd name="T16" fmla="*/ 11 w 14"/>
                <a:gd name="T17" fmla="*/ 27 h 34"/>
                <a:gd name="T18" fmla="*/ 13 w 14"/>
                <a:gd name="T19" fmla="*/ 26 h 34"/>
                <a:gd name="T20" fmla="*/ 14 w 14"/>
                <a:gd name="T21" fmla="*/ 24 h 34"/>
                <a:gd name="T22" fmla="*/ 4 w 14"/>
                <a:gd name="T2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34">
                  <a:moveTo>
                    <a:pt x="4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2" y="27"/>
                    <a:pt x="13" y="27"/>
                    <a:pt x="13" y="26"/>
                  </a:cubicBezTo>
                  <a:cubicBezTo>
                    <a:pt x="14" y="26"/>
                    <a:pt x="14" y="25"/>
                    <a:pt x="14" y="24"/>
                  </a:cubicBez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119">
              <a:extLst>
                <a:ext uri="{FF2B5EF4-FFF2-40B4-BE49-F238E27FC236}">
                  <a16:creationId xmlns:a16="http://schemas.microsoft.com/office/drawing/2014/main" id="{F4263DBE-DB2A-4627-A516-15407D4671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13" y="3373438"/>
              <a:ext cx="139700" cy="73025"/>
            </a:xfrm>
            <a:custGeom>
              <a:avLst/>
              <a:gdLst>
                <a:gd name="T0" fmla="*/ 27 w 39"/>
                <a:gd name="T1" fmla="*/ 4 h 21"/>
                <a:gd name="T2" fmla="*/ 34 w 39"/>
                <a:gd name="T3" fmla="*/ 21 h 21"/>
                <a:gd name="T4" fmla="*/ 39 w 39"/>
                <a:gd name="T5" fmla="*/ 21 h 21"/>
                <a:gd name="T6" fmla="*/ 31 w 39"/>
                <a:gd name="T7" fmla="*/ 3 h 21"/>
                <a:gd name="T8" fmla="*/ 27 w 39"/>
                <a:gd name="T9" fmla="*/ 0 h 21"/>
                <a:gd name="T10" fmla="*/ 24 w 39"/>
                <a:gd name="T11" fmla="*/ 0 h 21"/>
                <a:gd name="T12" fmla="*/ 22 w 39"/>
                <a:gd name="T13" fmla="*/ 0 h 21"/>
                <a:gd name="T14" fmla="*/ 19 w 39"/>
                <a:gd name="T15" fmla="*/ 3 h 21"/>
                <a:gd name="T16" fmla="*/ 16 w 39"/>
                <a:gd name="T17" fmla="*/ 0 h 21"/>
                <a:gd name="T18" fmla="*/ 14 w 39"/>
                <a:gd name="T19" fmla="*/ 0 h 21"/>
                <a:gd name="T20" fmla="*/ 11 w 39"/>
                <a:gd name="T21" fmla="*/ 0 h 21"/>
                <a:gd name="T22" fmla="*/ 7 w 39"/>
                <a:gd name="T23" fmla="*/ 3 h 21"/>
                <a:gd name="T24" fmla="*/ 0 w 39"/>
                <a:gd name="T25" fmla="*/ 21 h 21"/>
                <a:gd name="T26" fmla="*/ 5 w 39"/>
                <a:gd name="T27" fmla="*/ 21 h 21"/>
                <a:gd name="T28" fmla="*/ 11 w 39"/>
                <a:gd name="T29" fmla="*/ 4 h 21"/>
                <a:gd name="T30" fmla="*/ 14 w 39"/>
                <a:gd name="T31" fmla="*/ 4 h 21"/>
                <a:gd name="T32" fmla="*/ 18 w 39"/>
                <a:gd name="T33" fmla="*/ 8 h 21"/>
                <a:gd name="T34" fmla="*/ 21 w 39"/>
                <a:gd name="T35" fmla="*/ 8 h 21"/>
                <a:gd name="T36" fmla="*/ 25 w 39"/>
                <a:gd name="T37" fmla="*/ 4 h 21"/>
                <a:gd name="T38" fmla="*/ 27 w 39"/>
                <a:gd name="T39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" h="21">
                  <a:moveTo>
                    <a:pt x="27" y="4"/>
                  </a:moveTo>
                  <a:cubicBezTo>
                    <a:pt x="34" y="21"/>
                    <a:pt x="34" y="21"/>
                    <a:pt x="34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3" y="0"/>
                    <a:pt x="22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5" y="0"/>
                    <a:pt x="1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9" y="0"/>
                    <a:pt x="8" y="1"/>
                    <a:pt x="7" y="3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9"/>
                    <a:pt x="20" y="9"/>
                    <a:pt x="21" y="8"/>
                  </a:cubicBezTo>
                  <a:cubicBezTo>
                    <a:pt x="25" y="4"/>
                    <a:pt x="25" y="4"/>
                    <a:pt x="25" y="4"/>
                  </a:cubicBezTo>
                  <a:lnTo>
                    <a:pt x="27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20">
              <a:extLst>
                <a:ext uri="{FF2B5EF4-FFF2-40B4-BE49-F238E27FC236}">
                  <a16:creationId xmlns:a16="http://schemas.microsoft.com/office/drawing/2014/main" id="{5D385FBD-35F1-44DB-BA26-84D616E77C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2176" y="3422650"/>
              <a:ext cx="53975" cy="119063"/>
            </a:xfrm>
            <a:custGeom>
              <a:avLst/>
              <a:gdLst>
                <a:gd name="T0" fmla="*/ 5 w 15"/>
                <a:gd name="T1" fmla="*/ 27 h 34"/>
                <a:gd name="T2" fmla="*/ 12 w 15"/>
                <a:gd name="T3" fmla="*/ 27 h 34"/>
                <a:gd name="T4" fmla="*/ 14 w 15"/>
                <a:gd name="T5" fmla="*/ 26 h 34"/>
                <a:gd name="T6" fmla="*/ 14 w 15"/>
                <a:gd name="T7" fmla="*/ 24 h 34"/>
                <a:gd name="T8" fmla="*/ 5 w 15"/>
                <a:gd name="T9" fmla="*/ 0 h 34"/>
                <a:gd name="T10" fmla="*/ 1 w 15"/>
                <a:gd name="T11" fmla="*/ 2 h 34"/>
                <a:gd name="T12" fmla="*/ 9 w 15"/>
                <a:gd name="T13" fmla="*/ 23 h 34"/>
                <a:gd name="T14" fmla="*/ 3 w 15"/>
                <a:gd name="T15" fmla="*/ 23 h 34"/>
                <a:gd name="T16" fmla="*/ 0 w 15"/>
                <a:gd name="T17" fmla="*/ 25 h 34"/>
                <a:gd name="T18" fmla="*/ 0 w 15"/>
                <a:gd name="T19" fmla="*/ 34 h 34"/>
                <a:gd name="T20" fmla="*/ 5 w 15"/>
                <a:gd name="T21" fmla="*/ 34 h 34"/>
                <a:gd name="T22" fmla="*/ 5 w 15"/>
                <a:gd name="T23" fmla="*/ 2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" h="34">
                  <a:moveTo>
                    <a:pt x="5" y="27"/>
                  </a:move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4" y="27"/>
                    <a:pt x="14" y="26"/>
                  </a:cubicBezTo>
                  <a:cubicBezTo>
                    <a:pt x="15" y="26"/>
                    <a:pt x="15" y="25"/>
                    <a:pt x="14" y="2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5" y="34"/>
                    <a:pt x="5" y="34"/>
                    <a:pt x="5" y="34"/>
                  </a:cubicBezTo>
                  <a:lnTo>
                    <a:pt x="5" y="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1">
              <a:extLst>
                <a:ext uri="{FF2B5EF4-FFF2-40B4-BE49-F238E27FC236}">
                  <a16:creationId xmlns:a16="http://schemas.microsoft.com/office/drawing/2014/main" id="{ABADCF3A-8114-493E-B49D-C0842E0199D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5501" y="3422650"/>
              <a:ext cx="52388" cy="119063"/>
            </a:xfrm>
            <a:custGeom>
              <a:avLst/>
              <a:gdLst>
                <a:gd name="T0" fmla="*/ 14 w 15"/>
                <a:gd name="T1" fmla="*/ 2 h 34"/>
                <a:gd name="T2" fmla="*/ 10 w 15"/>
                <a:gd name="T3" fmla="*/ 0 h 34"/>
                <a:gd name="T4" fmla="*/ 1 w 15"/>
                <a:gd name="T5" fmla="*/ 24 h 34"/>
                <a:gd name="T6" fmla="*/ 1 w 15"/>
                <a:gd name="T7" fmla="*/ 26 h 34"/>
                <a:gd name="T8" fmla="*/ 3 w 15"/>
                <a:gd name="T9" fmla="*/ 27 h 34"/>
                <a:gd name="T10" fmla="*/ 10 w 15"/>
                <a:gd name="T11" fmla="*/ 27 h 34"/>
                <a:gd name="T12" fmla="*/ 10 w 15"/>
                <a:gd name="T13" fmla="*/ 34 h 34"/>
                <a:gd name="T14" fmla="*/ 15 w 15"/>
                <a:gd name="T15" fmla="*/ 34 h 34"/>
                <a:gd name="T16" fmla="*/ 15 w 15"/>
                <a:gd name="T17" fmla="*/ 25 h 34"/>
                <a:gd name="T18" fmla="*/ 12 w 15"/>
                <a:gd name="T19" fmla="*/ 23 h 34"/>
                <a:gd name="T20" fmla="*/ 6 w 15"/>
                <a:gd name="T21" fmla="*/ 23 h 34"/>
                <a:gd name="T22" fmla="*/ 14 w 15"/>
                <a:gd name="T23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" h="34">
                  <a:moveTo>
                    <a:pt x="14" y="2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5"/>
                    <a:pt x="0" y="26"/>
                    <a:pt x="1" y="26"/>
                  </a:cubicBezTo>
                  <a:cubicBezTo>
                    <a:pt x="1" y="27"/>
                    <a:pt x="2" y="27"/>
                    <a:pt x="3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4"/>
                    <a:pt x="14" y="23"/>
                    <a:pt x="12" y="23"/>
                  </a:cubicBezTo>
                  <a:cubicBezTo>
                    <a:pt x="6" y="23"/>
                    <a:pt x="6" y="23"/>
                    <a:pt x="6" y="23"/>
                  </a:cubicBezTo>
                  <a:lnTo>
                    <a:pt x="14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122">
              <a:extLst>
                <a:ext uri="{FF2B5EF4-FFF2-40B4-BE49-F238E27FC236}">
                  <a16:creationId xmlns:a16="http://schemas.microsoft.com/office/drawing/2014/main" id="{24D1F279-031C-4670-917E-1A9A126C71E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4388" y="3368675"/>
              <a:ext cx="139700" cy="74613"/>
            </a:xfrm>
            <a:custGeom>
              <a:avLst/>
              <a:gdLst>
                <a:gd name="T0" fmla="*/ 28 w 39"/>
                <a:gd name="T1" fmla="*/ 0 h 21"/>
                <a:gd name="T2" fmla="*/ 25 w 39"/>
                <a:gd name="T3" fmla="*/ 0 h 21"/>
                <a:gd name="T4" fmla="*/ 23 w 39"/>
                <a:gd name="T5" fmla="*/ 1 h 21"/>
                <a:gd name="T6" fmla="*/ 20 w 39"/>
                <a:gd name="T7" fmla="*/ 4 h 21"/>
                <a:gd name="T8" fmla="*/ 17 w 39"/>
                <a:gd name="T9" fmla="*/ 1 h 21"/>
                <a:gd name="T10" fmla="*/ 15 w 39"/>
                <a:gd name="T11" fmla="*/ 0 h 21"/>
                <a:gd name="T12" fmla="*/ 12 w 39"/>
                <a:gd name="T13" fmla="*/ 0 h 21"/>
                <a:gd name="T14" fmla="*/ 8 w 39"/>
                <a:gd name="T15" fmla="*/ 3 h 21"/>
                <a:gd name="T16" fmla="*/ 0 w 39"/>
                <a:gd name="T17" fmla="*/ 21 h 21"/>
                <a:gd name="T18" fmla="*/ 5 w 39"/>
                <a:gd name="T19" fmla="*/ 21 h 21"/>
                <a:gd name="T20" fmla="*/ 12 w 39"/>
                <a:gd name="T21" fmla="*/ 5 h 21"/>
                <a:gd name="T22" fmla="*/ 14 w 39"/>
                <a:gd name="T23" fmla="*/ 5 h 21"/>
                <a:gd name="T24" fmla="*/ 18 w 39"/>
                <a:gd name="T25" fmla="*/ 9 h 21"/>
                <a:gd name="T26" fmla="*/ 22 w 39"/>
                <a:gd name="T27" fmla="*/ 9 h 21"/>
                <a:gd name="T28" fmla="*/ 26 w 39"/>
                <a:gd name="T29" fmla="*/ 5 h 21"/>
                <a:gd name="T30" fmla="*/ 28 w 39"/>
                <a:gd name="T31" fmla="*/ 5 h 21"/>
                <a:gd name="T32" fmla="*/ 34 w 39"/>
                <a:gd name="T33" fmla="*/ 21 h 21"/>
                <a:gd name="T34" fmla="*/ 39 w 39"/>
                <a:gd name="T35" fmla="*/ 21 h 21"/>
                <a:gd name="T36" fmla="*/ 32 w 39"/>
                <a:gd name="T37" fmla="*/ 3 h 21"/>
                <a:gd name="T38" fmla="*/ 28 w 39"/>
                <a:gd name="T3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" h="21">
                  <a:moveTo>
                    <a:pt x="28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4" y="0"/>
                    <a:pt x="23" y="0"/>
                    <a:pt x="23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0"/>
                    <a:pt x="16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8" y="1"/>
                    <a:pt x="8" y="3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9"/>
                    <a:pt x="21" y="9"/>
                    <a:pt x="22" y="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1"/>
                    <a:pt x="30" y="0"/>
                    <a:pt x="28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3" name="Groupe 62">
            <a:extLst>
              <a:ext uri="{FF2B5EF4-FFF2-40B4-BE49-F238E27FC236}">
                <a16:creationId xmlns:a16="http://schemas.microsoft.com/office/drawing/2014/main" id="{B808C797-1B0D-4C96-BAFF-0FC5CE48C676}"/>
              </a:ext>
            </a:extLst>
          </p:cNvPr>
          <p:cNvGrpSpPr/>
          <p:nvPr/>
        </p:nvGrpSpPr>
        <p:grpSpPr>
          <a:xfrm>
            <a:off x="6012160" y="4000670"/>
            <a:ext cx="1209077" cy="663806"/>
            <a:chOff x="5853113" y="3295650"/>
            <a:chExt cx="485776" cy="266700"/>
          </a:xfrm>
          <a:solidFill>
            <a:schemeClr val="accent5"/>
          </a:solidFill>
        </p:grpSpPr>
        <p:sp>
          <p:nvSpPr>
            <p:cNvPr id="64" name="Rectangle 126">
              <a:extLst>
                <a:ext uri="{FF2B5EF4-FFF2-40B4-BE49-F238E27FC236}">
                  <a16:creationId xmlns:a16="http://schemas.microsoft.com/office/drawing/2014/main" id="{785C3B50-02F2-4A03-A3F7-C8115EC8E3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4888" y="3295650"/>
              <a:ext cx="17463" cy="2667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127">
              <a:extLst>
                <a:ext uri="{FF2B5EF4-FFF2-40B4-BE49-F238E27FC236}">
                  <a16:creationId xmlns:a16="http://schemas.microsoft.com/office/drawing/2014/main" id="{8F57AE23-558E-4D3E-BA41-2DDE786015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96013" y="3313113"/>
              <a:ext cx="49213" cy="49213"/>
            </a:xfrm>
            <a:custGeom>
              <a:avLst/>
              <a:gdLst>
                <a:gd name="T0" fmla="*/ 0 w 14"/>
                <a:gd name="T1" fmla="*/ 7 h 14"/>
                <a:gd name="T2" fmla="*/ 7 w 14"/>
                <a:gd name="T3" fmla="*/ 14 h 14"/>
                <a:gd name="T4" fmla="*/ 14 w 14"/>
                <a:gd name="T5" fmla="*/ 7 h 14"/>
                <a:gd name="T6" fmla="*/ 7 w 14"/>
                <a:gd name="T7" fmla="*/ 0 h 14"/>
                <a:gd name="T8" fmla="*/ 0 w 14"/>
                <a:gd name="T9" fmla="*/ 7 h 14"/>
                <a:gd name="T10" fmla="*/ 10 w 14"/>
                <a:gd name="T11" fmla="*/ 7 h 14"/>
                <a:gd name="T12" fmla="*/ 7 w 14"/>
                <a:gd name="T13" fmla="*/ 10 h 14"/>
                <a:gd name="T14" fmla="*/ 4 w 14"/>
                <a:gd name="T15" fmla="*/ 7 h 14"/>
                <a:gd name="T16" fmla="*/ 7 w 14"/>
                <a:gd name="T17" fmla="*/ 4 h 14"/>
                <a:gd name="T18" fmla="*/ 10 w 14"/>
                <a:gd name="T1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0" y="7"/>
                  </a:move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lose/>
                  <a:moveTo>
                    <a:pt x="10" y="7"/>
                  </a:moveTo>
                  <a:cubicBezTo>
                    <a:pt x="10" y="9"/>
                    <a:pt x="8" y="10"/>
                    <a:pt x="7" y="10"/>
                  </a:cubicBezTo>
                  <a:cubicBezTo>
                    <a:pt x="5" y="10"/>
                    <a:pt x="4" y="9"/>
                    <a:pt x="4" y="7"/>
                  </a:cubicBezTo>
                  <a:cubicBezTo>
                    <a:pt x="4" y="6"/>
                    <a:pt x="5" y="4"/>
                    <a:pt x="7" y="4"/>
                  </a:cubicBezTo>
                  <a:cubicBezTo>
                    <a:pt x="8" y="4"/>
                    <a:pt x="10" y="6"/>
                    <a:pt x="10" y="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28">
              <a:extLst>
                <a:ext uri="{FF2B5EF4-FFF2-40B4-BE49-F238E27FC236}">
                  <a16:creationId xmlns:a16="http://schemas.microsoft.com/office/drawing/2014/main" id="{285FE152-7345-4820-883A-32DA6B5B6F0E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9501" y="3373438"/>
              <a:ext cx="179388" cy="125413"/>
            </a:xfrm>
            <a:custGeom>
              <a:avLst/>
              <a:gdLst>
                <a:gd name="T0" fmla="*/ 41 w 50"/>
                <a:gd name="T1" fmla="*/ 16 h 36"/>
                <a:gd name="T2" fmla="*/ 37 w 50"/>
                <a:gd name="T3" fmla="*/ 14 h 36"/>
                <a:gd name="T4" fmla="*/ 26 w 50"/>
                <a:gd name="T5" fmla="*/ 14 h 36"/>
                <a:gd name="T6" fmla="*/ 26 w 50"/>
                <a:gd name="T7" fmla="*/ 2 h 36"/>
                <a:gd name="T8" fmla="*/ 26 w 50"/>
                <a:gd name="T9" fmla="*/ 0 h 36"/>
                <a:gd name="T10" fmla="*/ 24 w 50"/>
                <a:gd name="T11" fmla="*/ 0 h 36"/>
                <a:gd name="T12" fmla="*/ 24 w 50"/>
                <a:gd name="T13" fmla="*/ 0 h 36"/>
                <a:gd name="T14" fmla="*/ 11 w 50"/>
                <a:gd name="T15" fmla="*/ 0 h 36"/>
                <a:gd name="T16" fmla="*/ 7 w 50"/>
                <a:gd name="T17" fmla="*/ 1 h 36"/>
                <a:gd name="T18" fmla="*/ 2 w 50"/>
                <a:gd name="T19" fmla="*/ 6 h 36"/>
                <a:gd name="T20" fmla="*/ 0 w 50"/>
                <a:gd name="T21" fmla="*/ 11 h 36"/>
                <a:gd name="T22" fmla="*/ 2 w 50"/>
                <a:gd name="T23" fmla="*/ 16 h 36"/>
                <a:gd name="T24" fmla="*/ 13 w 50"/>
                <a:gd name="T25" fmla="*/ 27 h 36"/>
                <a:gd name="T26" fmla="*/ 16 w 50"/>
                <a:gd name="T27" fmla="*/ 24 h 36"/>
                <a:gd name="T28" fmla="*/ 5 w 50"/>
                <a:gd name="T29" fmla="*/ 13 h 36"/>
                <a:gd name="T30" fmla="*/ 5 w 50"/>
                <a:gd name="T31" fmla="*/ 11 h 36"/>
                <a:gd name="T32" fmla="*/ 5 w 50"/>
                <a:gd name="T33" fmla="*/ 10 h 36"/>
                <a:gd name="T34" fmla="*/ 11 w 50"/>
                <a:gd name="T35" fmla="*/ 4 h 36"/>
                <a:gd name="T36" fmla="*/ 22 w 50"/>
                <a:gd name="T37" fmla="*/ 4 h 36"/>
                <a:gd name="T38" fmla="*/ 22 w 50"/>
                <a:gd name="T39" fmla="*/ 16 h 36"/>
                <a:gd name="T40" fmla="*/ 24 w 50"/>
                <a:gd name="T41" fmla="*/ 19 h 36"/>
                <a:gd name="T42" fmla="*/ 37 w 50"/>
                <a:gd name="T43" fmla="*/ 19 h 36"/>
                <a:gd name="T44" fmla="*/ 45 w 50"/>
                <a:gd name="T45" fmla="*/ 36 h 36"/>
                <a:gd name="T46" fmla="*/ 50 w 50"/>
                <a:gd name="T47" fmla="*/ 34 h 36"/>
                <a:gd name="T48" fmla="*/ 41 w 50"/>
                <a:gd name="T49" fmla="*/ 16 h 36"/>
                <a:gd name="T50" fmla="*/ 41 w 50"/>
                <a:gd name="T51" fmla="*/ 1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0" h="36">
                  <a:moveTo>
                    <a:pt x="41" y="16"/>
                  </a:moveTo>
                  <a:cubicBezTo>
                    <a:pt x="40" y="15"/>
                    <a:pt x="38" y="14"/>
                    <a:pt x="37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1"/>
                    <a:pt x="26" y="1"/>
                    <a:pt x="26" y="0"/>
                  </a:cubicBezTo>
                  <a:cubicBezTo>
                    <a:pt x="25" y="0"/>
                    <a:pt x="25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9" y="0"/>
                    <a:pt x="8" y="0"/>
                    <a:pt x="7" y="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8"/>
                    <a:pt x="0" y="10"/>
                    <a:pt x="0" y="11"/>
                  </a:cubicBezTo>
                  <a:cubicBezTo>
                    <a:pt x="0" y="13"/>
                    <a:pt x="1" y="15"/>
                    <a:pt x="2" y="16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3"/>
                    <a:pt x="5" y="12"/>
                    <a:pt x="5" y="11"/>
                  </a:cubicBezTo>
                  <a:cubicBezTo>
                    <a:pt x="5" y="11"/>
                    <a:pt x="5" y="10"/>
                    <a:pt x="5" y="1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8"/>
                    <a:pt x="23" y="19"/>
                    <a:pt x="24" y="19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6"/>
                    <a:pt x="41" y="1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9">
              <a:extLst>
                <a:ext uri="{FF2B5EF4-FFF2-40B4-BE49-F238E27FC236}">
                  <a16:creationId xmlns:a16="http://schemas.microsoft.com/office/drawing/2014/main" id="{0451D50D-A383-4682-ADAC-8420D3DDE980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4263" y="3449638"/>
              <a:ext cx="131763" cy="88900"/>
            </a:xfrm>
            <a:custGeom>
              <a:avLst/>
              <a:gdLst>
                <a:gd name="T0" fmla="*/ 0 w 37"/>
                <a:gd name="T1" fmla="*/ 0 h 25"/>
                <a:gd name="T2" fmla="*/ 0 w 37"/>
                <a:gd name="T3" fmla="*/ 6 h 25"/>
                <a:gd name="T4" fmla="*/ 18 w 37"/>
                <a:gd name="T5" fmla="*/ 25 h 25"/>
                <a:gd name="T6" fmla="*/ 37 w 37"/>
                <a:gd name="T7" fmla="*/ 8 h 25"/>
                <a:gd name="T8" fmla="*/ 32 w 37"/>
                <a:gd name="T9" fmla="*/ 8 h 25"/>
                <a:gd name="T10" fmla="*/ 18 w 37"/>
                <a:gd name="T11" fmla="*/ 20 h 25"/>
                <a:gd name="T12" fmla="*/ 4 w 37"/>
                <a:gd name="T13" fmla="*/ 6 h 25"/>
                <a:gd name="T14" fmla="*/ 4 w 37"/>
                <a:gd name="T15" fmla="*/ 4 h 25"/>
                <a:gd name="T16" fmla="*/ 0 w 37"/>
                <a:gd name="T1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5"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0" y="16"/>
                    <a:pt x="8" y="25"/>
                    <a:pt x="18" y="25"/>
                  </a:cubicBezTo>
                  <a:cubicBezTo>
                    <a:pt x="28" y="25"/>
                    <a:pt x="36" y="18"/>
                    <a:pt x="37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1" y="15"/>
                    <a:pt x="25" y="20"/>
                    <a:pt x="18" y="20"/>
                  </a:cubicBezTo>
                  <a:cubicBezTo>
                    <a:pt x="10" y="20"/>
                    <a:pt x="4" y="14"/>
                    <a:pt x="4" y="6"/>
                  </a:cubicBezTo>
                  <a:cubicBezTo>
                    <a:pt x="4" y="5"/>
                    <a:pt x="4" y="5"/>
                    <a:pt x="4" y="4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" name="Freeform 130">
              <a:extLst>
                <a:ext uri="{FF2B5EF4-FFF2-40B4-BE49-F238E27FC236}">
                  <a16:creationId xmlns:a16="http://schemas.microsoft.com/office/drawing/2014/main" id="{55358CAE-4844-4511-86E4-38FA0004C5A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53113" y="3313113"/>
              <a:ext cx="49213" cy="49213"/>
            </a:xfrm>
            <a:custGeom>
              <a:avLst/>
              <a:gdLst>
                <a:gd name="T0" fmla="*/ 7 w 14"/>
                <a:gd name="T1" fmla="*/ 14 h 14"/>
                <a:gd name="T2" fmla="*/ 14 w 14"/>
                <a:gd name="T3" fmla="*/ 7 h 14"/>
                <a:gd name="T4" fmla="*/ 7 w 14"/>
                <a:gd name="T5" fmla="*/ 0 h 14"/>
                <a:gd name="T6" fmla="*/ 0 w 14"/>
                <a:gd name="T7" fmla="*/ 7 h 14"/>
                <a:gd name="T8" fmla="*/ 7 w 14"/>
                <a:gd name="T9" fmla="*/ 14 h 14"/>
                <a:gd name="T10" fmla="*/ 7 w 14"/>
                <a:gd name="T11" fmla="*/ 4 h 14"/>
                <a:gd name="T12" fmla="*/ 10 w 14"/>
                <a:gd name="T13" fmla="*/ 7 h 14"/>
                <a:gd name="T14" fmla="*/ 7 w 14"/>
                <a:gd name="T15" fmla="*/ 10 h 14"/>
                <a:gd name="T16" fmla="*/ 4 w 14"/>
                <a:gd name="T17" fmla="*/ 7 h 14"/>
                <a:gd name="T18" fmla="*/ 7 w 14"/>
                <a:gd name="T1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14"/>
                  </a:move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lose/>
                  <a:moveTo>
                    <a:pt x="7" y="4"/>
                  </a:moveTo>
                  <a:cubicBezTo>
                    <a:pt x="8" y="4"/>
                    <a:pt x="10" y="6"/>
                    <a:pt x="10" y="7"/>
                  </a:cubicBezTo>
                  <a:cubicBezTo>
                    <a:pt x="10" y="9"/>
                    <a:pt x="8" y="10"/>
                    <a:pt x="7" y="10"/>
                  </a:cubicBezTo>
                  <a:cubicBezTo>
                    <a:pt x="5" y="10"/>
                    <a:pt x="4" y="9"/>
                    <a:pt x="4" y="7"/>
                  </a:cubicBezTo>
                  <a:cubicBezTo>
                    <a:pt x="4" y="6"/>
                    <a:pt x="5" y="4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9" name="Rectangle 131">
              <a:extLst>
                <a:ext uri="{FF2B5EF4-FFF2-40B4-BE49-F238E27FC236}">
                  <a16:creationId xmlns:a16="http://schemas.microsoft.com/office/drawing/2014/main" id="{38F4200E-C934-440D-8D39-9CFE37EC6D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84863" y="3429000"/>
              <a:ext cx="17463" cy="1158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0" name="Freeform 132">
              <a:extLst>
                <a:ext uri="{FF2B5EF4-FFF2-40B4-BE49-F238E27FC236}">
                  <a16:creationId xmlns:a16="http://schemas.microsoft.com/office/drawing/2014/main" id="{83BF62C7-A6FE-4898-AC0E-3757AF8BE60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3113" y="3373438"/>
              <a:ext cx="92075" cy="171450"/>
            </a:xfrm>
            <a:custGeom>
              <a:avLst/>
              <a:gdLst>
                <a:gd name="T0" fmla="*/ 26 w 26"/>
                <a:gd name="T1" fmla="*/ 9 h 49"/>
                <a:gd name="T2" fmla="*/ 17 w 26"/>
                <a:gd name="T3" fmla="*/ 9 h 49"/>
                <a:gd name="T4" fmla="*/ 8 w 26"/>
                <a:gd name="T5" fmla="*/ 0 h 49"/>
                <a:gd name="T6" fmla="*/ 7 w 26"/>
                <a:gd name="T7" fmla="*/ 0 h 49"/>
                <a:gd name="T8" fmla="*/ 2 w 26"/>
                <a:gd name="T9" fmla="*/ 0 h 49"/>
                <a:gd name="T10" fmla="*/ 0 w 26"/>
                <a:gd name="T11" fmla="*/ 2 h 49"/>
                <a:gd name="T12" fmla="*/ 0 w 26"/>
                <a:gd name="T13" fmla="*/ 49 h 49"/>
                <a:gd name="T14" fmla="*/ 4 w 26"/>
                <a:gd name="T15" fmla="*/ 49 h 49"/>
                <a:gd name="T16" fmla="*/ 4 w 26"/>
                <a:gd name="T17" fmla="*/ 4 h 49"/>
                <a:gd name="T18" fmla="*/ 6 w 26"/>
                <a:gd name="T19" fmla="*/ 4 h 49"/>
                <a:gd name="T20" fmla="*/ 14 w 26"/>
                <a:gd name="T21" fmla="*/ 13 h 49"/>
                <a:gd name="T22" fmla="*/ 16 w 26"/>
                <a:gd name="T23" fmla="*/ 14 h 49"/>
                <a:gd name="T24" fmla="*/ 26 w 26"/>
                <a:gd name="T25" fmla="*/ 14 h 49"/>
                <a:gd name="T26" fmla="*/ 26 w 26"/>
                <a:gd name="T27" fmla="*/ 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" h="49">
                  <a:moveTo>
                    <a:pt x="26" y="9"/>
                  </a:moveTo>
                  <a:cubicBezTo>
                    <a:pt x="17" y="9"/>
                    <a:pt x="17" y="9"/>
                    <a:pt x="17" y="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7" y="0"/>
                    <a:pt x="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4"/>
                    <a:pt x="15" y="14"/>
                    <a:pt x="16" y="14"/>
                  </a:cubicBezTo>
                  <a:cubicBezTo>
                    <a:pt x="26" y="14"/>
                    <a:pt x="26" y="14"/>
                    <a:pt x="26" y="14"/>
                  </a:cubicBezTo>
                  <a:lnTo>
                    <a:pt x="26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133">
              <a:extLst>
                <a:ext uri="{FF2B5EF4-FFF2-40B4-BE49-F238E27FC236}">
                  <a16:creationId xmlns:a16="http://schemas.microsoft.com/office/drawing/2014/main" id="{B49B7C3C-60D3-493A-9D8C-847603A15B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95988" y="3422650"/>
              <a:ext cx="49213" cy="49213"/>
            </a:xfrm>
            <a:custGeom>
              <a:avLst/>
              <a:gdLst>
                <a:gd name="T0" fmla="*/ 7 w 14"/>
                <a:gd name="T1" fmla="*/ 14 h 14"/>
                <a:gd name="T2" fmla="*/ 14 w 14"/>
                <a:gd name="T3" fmla="*/ 7 h 14"/>
                <a:gd name="T4" fmla="*/ 7 w 14"/>
                <a:gd name="T5" fmla="*/ 0 h 14"/>
                <a:gd name="T6" fmla="*/ 0 w 14"/>
                <a:gd name="T7" fmla="*/ 7 h 14"/>
                <a:gd name="T8" fmla="*/ 7 w 14"/>
                <a:gd name="T9" fmla="*/ 14 h 14"/>
                <a:gd name="T10" fmla="*/ 7 w 14"/>
                <a:gd name="T11" fmla="*/ 4 h 14"/>
                <a:gd name="T12" fmla="*/ 9 w 14"/>
                <a:gd name="T13" fmla="*/ 7 h 14"/>
                <a:gd name="T14" fmla="*/ 7 w 14"/>
                <a:gd name="T15" fmla="*/ 10 h 14"/>
                <a:gd name="T16" fmla="*/ 4 w 14"/>
                <a:gd name="T17" fmla="*/ 7 h 14"/>
                <a:gd name="T18" fmla="*/ 7 w 14"/>
                <a:gd name="T1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14"/>
                  </a:move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lose/>
                  <a:moveTo>
                    <a:pt x="7" y="4"/>
                  </a:moveTo>
                  <a:cubicBezTo>
                    <a:pt x="8" y="4"/>
                    <a:pt x="9" y="5"/>
                    <a:pt x="9" y="7"/>
                  </a:cubicBezTo>
                  <a:cubicBezTo>
                    <a:pt x="9" y="8"/>
                    <a:pt x="8" y="10"/>
                    <a:pt x="7" y="10"/>
                  </a:cubicBezTo>
                  <a:cubicBezTo>
                    <a:pt x="5" y="10"/>
                    <a:pt x="4" y="8"/>
                    <a:pt x="4" y="7"/>
                  </a:cubicBezTo>
                  <a:cubicBezTo>
                    <a:pt x="4" y="5"/>
                    <a:pt x="5" y="4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2" name="Freeform 134">
              <a:extLst>
                <a:ext uri="{FF2B5EF4-FFF2-40B4-BE49-F238E27FC236}">
                  <a16:creationId xmlns:a16="http://schemas.microsoft.com/office/drawing/2014/main" id="{6197A643-B25F-4106-92B0-2B461551B83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1376" y="3408363"/>
              <a:ext cx="77788" cy="63500"/>
            </a:xfrm>
            <a:custGeom>
              <a:avLst/>
              <a:gdLst>
                <a:gd name="T0" fmla="*/ 5 w 22"/>
                <a:gd name="T1" fmla="*/ 18 h 18"/>
                <a:gd name="T2" fmla="*/ 16 w 22"/>
                <a:gd name="T3" fmla="*/ 18 h 18"/>
                <a:gd name="T4" fmla="*/ 18 w 22"/>
                <a:gd name="T5" fmla="*/ 16 h 18"/>
                <a:gd name="T6" fmla="*/ 18 w 22"/>
                <a:gd name="T7" fmla="*/ 7 h 18"/>
                <a:gd name="T8" fmla="*/ 22 w 22"/>
                <a:gd name="T9" fmla="*/ 3 h 18"/>
                <a:gd name="T10" fmla="*/ 19 w 22"/>
                <a:gd name="T11" fmla="*/ 0 h 18"/>
                <a:gd name="T12" fmla="*/ 14 w 22"/>
                <a:gd name="T13" fmla="*/ 5 h 18"/>
                <a:gd name="T14" fmla="*/ 14 w 22"/>
                <a:gd name="T15" fmla="*/ 6 h 18"/>
                <a:gd name="T16" fmla="*/ 14 w 22"/>
                <a:gd name="T17" fmla="*/ 13 h 18"/>
                <a:gd name="T18" fmla="*/ 7 w 22"/>
                <a:gd name="T19" fmla="*/ 13 h 18"/>
                <a:gd name="T20" fmla="*/ 8 w 22"/>
                <a:gd name="T21" fmla="*/ 13 h 18"/>
                <a:gd name="T22" fmla="*/ 8 w 22"/>
                <a:gd name="T23" fmla="*/ 9 h 18"/>
                <a:gd name="T24" fmla="*/ 3 w 22"/>
                <a:gd name="T25" fmla="*/ 5 h 18"/>
                <a:gd name="T26" fmla="*/ 0 w 22"/>
                <a:gd name="T27" fmla="*/ 8 h 18"/>
                <a:gd name="T28" fmla="*/ 3 w 22"/>
                <a:gd name="T29" fmla="*/ 11 h 18"/>
                <a:gd name="T30" fmla="*/ 2 w 22"/>
                <a:gd name="T31" fmla="*/ 12 h 18"/>
                <a:gd name="T32" fmla="*/ 1 w 22"/>
                <a:gd name="T33" fmla="*/ 16 h 18"/>
                <a:gd name="T34" fmla="*/ 5 w 22"/>
                <a:gd name="T3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" h="18">
                  <a:moveTo>
                    <a:pt x="5" y="18"/>
                  </a:moveTo>
                  <a:cubicBezTo>
                    <a:pt x="16" y="18"/>
                    <a:pt x="16" y="18"/>
                    <a:pt x="16" y="18"/>
                  </a:cubicBezTo>
                  <a:cubicBezTo>
                    <a:pt x="17" y="18"/>
                    <a:pt x="18" y="17"/>
                    <a:pt x="18" y="16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6"/>
                    <a:pt x="14" y="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9" y="12"/>
                    <a:pt x="9" y="10"/>
                    <a:pt x="8" y="9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3"/>
                    <a:pt x="1" y="15"/>
                    <a:pt x="1" y="16"/>
                  </a:cubicBezTo>
                  <a:cubicBezTo>
                    <a:pt x="2" y="17"/>
                    <a:pt x="3" y="18"/>
                    <a:pt x="5" y="1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3" name="Rectangle 135">
              <a:extLst>
                <a:ext uri="{FF2B5EF4-FFF2-40B4-BE49-F238E27FC236}">
                  <a16:creationId xmlns:a16="http://schemas.microsoft.com/office/drawing/2014/main" id="{FD9BEAA9-0599-4E9B-9CD4-2A2FA8903C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27726" y="3489325"/>
              <a:ext cx="117475" cy="127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4" name="Groupe 73">
            <a:extLst>
              <a:ext uri="{FF2B5EF4-FFF2-40B4-BE49-F238E27FC236}">
                <a16:creationId xmlns:a16="http://schemas.microsoft.com/office/drawing/2014/main" id="{CBDE3993-4BB4-4856-92AF-F147E829B41F}"/>
              </a:ext>
            </a:extLst>
          </p:cNvPr>
          <p:cNvGrpSpPr>
            <a:grpSpLocks noChangeAspect="1"/>
          </p:cNvGrpSpPr>
          <p:nvPr/>
        </p:nvGrpSpPr>
        <p:grpSpPr>
          <a:xfrm>
            <a:off x="6173795" y="1381972"/>
            <a:ext cx="774328" cy="756000"/>
            <a:chOff x="5827713" y="3167063"/>
            <a:chExt cx="536576" cy="523876"/>
          </a:xfrm>
          <a:solidFill>
            <a:schemeClr val="accent5"/>
          </a:solidFill>
        </p:grpSpPr>
        <p:sp>
          <p:nvSpPr>
            <p:cNvPr id="75" name="Freeform 26">
              <a:extLst>
                <a:ext uri="{FF2B5EF4-FFF2-40B4-BE49-F238E27FC236}">
                  <a16:creationId xmlns:a16="http://schemas.microsoft.com/office/drawing/2014/main" id="{426D37DD-FD73-419C-8DBA-EBF9A5953D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02326" y="3167063"/>
              <a:ext cx="103188" cy="100013"/>
            </a:xfrm>
            <a:custGeom>
              <a:avLst/>
              <a:gdLst>
                <a:gd name="T0" fmla="*/ 14 w 29"/>
                <a:gd name="T1" fmla="*/ 29 h 29"/>
                <a:gd name="T2" fmla="*/ 29 w 29"/>
                <a:gd name="T3" fmla="*/ 15 h 29"/>
                <a:gd name="T4" fmla="*/ 14 w 29"/>
                <a:gd name="T5" fmla="*/ 0 h 29"/>
                <a:gd name="T6" fmla="*/ 0 w 29"/>
                <a:gd name="T7" fmla="*/ 15 h 29"/>
                <a:gd name="T8" fmla="*/ 14 w 29"/>
                <a:gd name="T9" fmla="*/ 29 h 29"/>
                <a:gd name="T10" fmla="*/ 14 w 29"/>
                <a:gd name="T11" fmla="*/ 5 h 29"/>
                <a:gd name="T12" fmla="*/ 25 w 29"/>
                <a:gd name="T13" fmla="*/ 15 h 29"/>
                <a:gd name="T14" fmla="*/ 14 w 29"/>
                <a:gd name="T15" fmla="*/ 25 h 29"/>
                <a:gd name="T16" fmla="*/ 4 w 29"/>
                <a:gd name="T17" fmla="*/ 15 h 29"/>
                <a:gd name="T18" fmla="*/ 14 w 29"/>
                <a:gd name="T19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9">
                  <a:moveTo>
                    <a:pt x="14" y="29"/>
                  </a:moveTo>
                  <a:cubicBezTo>
                    <a:pt x="22" y="29"/>
                    <a:pt x="29" y="22"/>
                    <a:pt x="29" y="15"/>
                  </a:cubicBezTo>
                  <a:cubicBezTo>
                    <a:pt x="29" y="7"/>
                    <a:pt x="22" y="0"/>
                    <a:pt x="14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22"/>
                    <a:pt x="7" y="29"/>
                    <a:pt x="14" y="29"/>
                  </a:cubicBezTo>
                  <a:close/>
                  <a:moveTo>
                    <a:pt x="14" y="5"/>
                  </a:moveTo>
                  <a:cubicBezTo>
                    <a:pt x="20" y="5"/>
                    <a:pt x="25" y="9"/>
                    <a:pt x="25" y="15"/>
                  </a:cubicBezTo>
                  <a:cubicBezTo>
                    <a:pt x="25" y="20"/>
                    <a:pt x="20" y="25"/>
                    <a:pt x="14" y="25"/>
                  </a:cubicBezTo>
                  <a:cubicBezTo>
                    <a:pt x="9" y="25"/>
                    <a:pt x="4" y="20"/>
                    <a:pt x="4" y="15"/>
                  </a:cubicBezTo>
                  <a:cubicBezTo>
                    <a:pt x="4" y="9"/>
                    <a:pt x="9" y="5"/>
                    <a:pt x="1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27">
              <a:extLst>
                <a:ext uri="{FF2B5EF4-FFF2-40B4-BE49-F238E27FC236}">
                  <a16:creationId xmlns:a16="http://schemas.microsoft.com/office/drawing/2014/main" id="{8C0F4F4B-856C-4776-A788-CE4051C9D90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72201" y="3167063"/>
              <a:ext cx="100013" cy="100013"/>
            </a:xfrm>
            <a:custGeom>
              <a:avLst/>
              <a:gdLst>
                <a:gd name="T0" fmla="*/ 14 w 28"/>
                <a:gd name="T1" fmla="*/ 29 h 29"/>
                <a:gd name="T2" fmla="*/ 28 w 28"/>
                <a:gd name="T3" fmla="*/ 15 h 29"/>
                <a:gd name="T4" fmla="*/ 14 w 28"/>
                <a:gd name="T5" fmla="*/ 0 h 29"/>
                <a:gd name="T6" fmla="*/ 0 w 28"/>
                <a:gd name="T7" fmla="*/ 15 h 29"/>
                <a:gd name="T8" fmla="*/ 14 w 28"/>
                <a:gd name="T9" fmla="*/ 29 h 29"/>
                <a:gd name="T10" fmla="*/ 14 w 28"/>
                <a:gd name="T11" fmla="*/ 5 h 29"/>
                <a:gd name="T12" fmla="*/ 24 w 28"/>
                <a:gd name="T13" fmla="*/ 15 h 29"/>
                <a:gd name="T14" fmla="*/ 14 w 28"/>
                <a:gd name="T15" fmla="*/ 25 h 29"/>
                <a:gd name="T16" fmla="*/ 4 w 28"/>
                <a:gd name="T17" fmla="*/ 15 h 29"/>
                <a:gd name="T18" fmla="*/ 14 w 28"/>
                <a:gd name="T19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29">
                  <a:moveTo>
                    <a:pt x="14" y="29"/>
                  </a:moveTo>
                  <a:cubicBezTo>
                    <a:pt x="22" y="29"/>
                    <a:pt x="28" y="22"/>
                    <a:pt x="28" y="15"/>
                  </a:cubicBezTo>
                  <a:cubicBezTo>
                    <a:pt x="28" y="7"/>
                    <a:pt x="22" y="0"/>
                    <a:pt x="14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22"/>
                    <a:pt x="6" y="29"/>
                    <a:pt x="14" y="29"/>
                  </a:cubicBezTo>
                  <a:close/>
                  <a:moveTo>
                    <a:pt x="14" y="5"/>
                  </a:moveTo>
                  <a:cubicBezTo>
                    <a:pt x="20" y="5"/>
                    <a:pt x="24" y="9"/>
                    <a:pt x="24" y="15"/>
                  </a:cubicBezTo>
                  <a:cubicBezTo>
                    <a:pt x="24" y="20"/>
                    <a:pt x="20" y="25"/>
                    <a:pt x="14" y="25"/>
                  </a:cubicBezTo>
                  <a:cubicBezTo>
                    <a:pt x="9" y="25"/>
                    <a:pt x="4" y="20"/>
                    <a:pt x="4" y="15"/>
                  </a:cubicBezTo>
                  <a:cubicBezTo>
                    <a:pt x="4" y="9"/>
                    <a:pt x="9" y="5"/>
                    <a:pt x="1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28">
              <a:extLst>
                <a:ext uri="{FF2B5EF4-FFF2-40B4-BE49-F238E27FC236}">
                  <a16:creationId xmlns:a16="http://schemas.microsoft.com/office/drawing/2014/main" id="{9927C408-118F-4B6C-A431-E913BD62ED0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7588" y="3292476"/>
              <a:ext cx="252413" cy="155575"/>
            </a:xfrm>
            <a:custGeom>
              <a:avLst/>
              <a:gdLst>
                <a:gd name="T0" fmla="*/ 51 w 71"/>
                <a:gd name="T1" fmla="*/ 0 h 45"/>
                <a:gd name="T2" fmla="*/ 20 w 71"/>
                <a:gd name="T3" fmla="*/ 0 h 45"/>
                <a:gd name="T4" fmla="*/ 13 w 71"/>
                <a:gd name="T5" fmla="*/ 5 h 45"/>
                <a:gd name="T6" fmla="*/ 0 w 71"/>
                <a:gd name="T7" fmla="*/ 45 h 45"/>
                <a:gd name="T8" fmla="*/ 4 w 71"/>
                <a:gd name="T9" fmla="*/ 45 h 45"/>
                <a:gd name="T10" fmla="*/ 17 w 71"/>
                <a:gd name="T11" fmla="*/ 6 h 45"/>
                <a:gd name="T12" fmla="*/ 20 w 71"/>
                <a:gd name="T13" fmla="*/ 5 h 45"/>
                <a:gd name="T14" fmla="*/ 51 w 71"/>
                <a:gd name="T15" fmla="*/ 5 h 45"/>
                <a:gd name="T16" fmla="*/ 53 w 71"/>
                <a:gd name="T17" fmla="*/ 6 h 45"/>
                <a:gd name="T18" fmla="*/ 66 w 71"/>
                <a:gd name="T19" fmla="*/ 45 h 45"/>
                <a:gd name="T20" fmla="*/ 71 w 71"/>
                <a:gd name="T21" fmla="*/ 45 h 45"/>
                <a:gd name="T22" fmla="*/ 57 w 71"/>
                <a:gd name="T23" fmla="*/ 5 h 45"/>
                <a:gd name="T24" fmla="*/ 51 w 71"/>
                <a:gd name="T2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1" h="45">
                  <a:moveTo>
                    <a:pt x="5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7" y="0"/>
                    <a:pt x="14" y="2"/>
                    <a:pt x="13" y="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5"/>
                    <a:pt x="19" y="5"/>
                    <a:pt x="20" y="5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2" y="5"/>
                    <a:pt x="53" y="5"/>
                    <a:pt x="53" y="6"/>
                  </a:cubicBezTo>
                  <a:cubicBezTo>
                    <a:pt x="66" y="45"/>
                    <a:pt x="66" y="45"/>
                    <a:pt x="66" y="45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6" y="2"/>
                    <a:pt x="54" y="0"/>
                    <a:pt x="5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29">
              <a:extLst>
                <a:ext uri="{FF2B5EF4-FFF2-40B4-BE49-F238E27FC236}">
                  <a16:creationId xmlns:a16="http://schemas.microsoft.com/office/drawing/2014/main" id="{1C8ECC7A-AD00-44CD-B445-8659F4ADE6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7713" y="3292476"/>
              <a:ext cx="252413" cy="155575"/>
            </a:xfrm>
            <a:custGeom>
              <a:avLst/>
              <a:gdLst>
                <a:gd name="T0" fmla="*/ 51 w 71"/>
                <a:gd name="T1" fmla="*/ 0 h 45"/>
                <a:gd name="T2" fmla="*/ 20 w 71"/>
                <a:gd name="T3" fmla="*/ 0 h 45"/>
                <a:gd name="T4" fmla="*/ 13 w 71"/>
                <a:gd name="T5" fmla="*/ 5 h 45"/>
                <a:gd name="T6" fmla="*/ 0 w 71"/>
                <a:gd name="T7" fmla="*/ 45 h 45"/>
                <a:gd name="T8" fmla="*/ 5 w 71"/>
                <a:gd name="T9" fmla="*/ 45 h 45"/>
                <a:gd name="T10" fmla="*/ 18 w 71"/>
                <a:gd name="T11" fmla="*/ 6 h 45"/>
                <a:gd name="T12" fmla="*/ 20 w 71"/>
                <a:gd name="T13" fmla="*/ 5 h 45"/>
                <a:gd name="T14" fmla="*/ 51 w 71"/>
                <a:gd name="T15" fmla="*/ 5 h 45"/>
                <a:gd name="T16" fmla="*/ 53 w 71"/>
                <a:gd name="T17" fmla="*/ 6 h 45"/>
                <a:gd name="T18" fmla="*/ 66 w 71"/>
                <a:gd name="T19" fmla="*/ 45 h 45"/>
                <a:gd name="T20" fmla="*/ 71 w 71"/>
                <a:gd name="T21" fmla="*/ 45 h 45"/>
                <a:gd name="T22" fmla="*/ 58 w 71"/>
                <a:gd name="T23" fmla="*/ 5 h 45"/>
                <a:gd name="T24" fmla="*/ 51 w 71"/>
                <a:gd name="T2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1" h="45">
                  <a:moveTo>
                    <a:pt x="5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7" y="0"/>
                    <a:pt x="14" y="2"/>
                    <a:pt x="13" y="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5"/>
                    <a:pt x="19" y="5"/>
                    <a:pt x="20" y="5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2" y="5"/>
                    <a:pt x="53" y="5"/>
                    <a:pt x="53" y="6"/>
                  </a:cubicBezTo>
                  <a:cubicBezTo>
                    <a:pt x="66" y="45"/>
                    <a:pt x="66" y="45"/>
                    <a:pt x="66" y="45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7" y="2"/>
                    <a:pt x="54" y="0"/>
                    <a:pt x="5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Rectangle 30">
              <a:extLst>
                <a:ext uri="{FF2B5EF4-FFF2-40B4-BE49-F238E27FC236}">
                  <a16:creationId xmlns:a16="http://schemas.microsoft.com/office/drawing/2014/main" id="{AC857697-0641-423A-8359-F8ADF81ECF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0113" y="3413126"/>
              <a:ext cx="14288" cy="277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0" name="Rectangle 31">
              <a:extLst>
                <a:ext uri="{FF2B5EF4-FFF2-40B4-BE49-F238E27FC236}">
                  <a16:creationId xmlns:a16="http://schemas.microsoft.com/office/drawing/2014/main" id="{DF933A1F-4129-4A42-8DE8-1AF397DA52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3438" y="3413126"/>
              <a:ext cx="14288" cy="277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1" name="Rectangle 32">
              <a:extLst>
                <a:ext uri="{FF2B5EF4-FFF2-40B4-BE49-F238E27FC236}">
                  <a16:creationId xmlns:a16="http://schemas.microsoft.com/office/drawing/2014/main" id="{3A44600D-FDB3-4FF2-AFEB-86B035E504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6813" y="3624263"/>
              <a:ext cx="17463" cy="6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2" name="Rectangle 33">
              <a:extLst>
                <a:ext uri="{FF2B5EF4-FFF2-40B4-BE49-F238E27FC236}">
                  <a16:creationId xmlns:a16="http://schemas.microsoft.com/office/drawing/2014/main" id="{033A3F58-FC83-46C2-90A9-BAF58CDC7C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0138" y="3624263"/>
              <a:ext cx="17463" cy="6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3" name="Freeform 34">
              <a:extLst>
                <a:ext uri="{FF2B5EF4-FFF2-40B4-BE49-F238E27FC236}">
                  <a16:creationId xmlns:a16="http://schemas.microsoft.com/office/drawing/2014/main" id="{E5C2576A-D0E9-44ED-8562-60CE6085CAD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9801" y="3471863"/>
              <a:ext cx="344488" cy="219075"/>
            </a:xfrm>
            <a:custGeom>
              <a:avLst/>
              <a:gdLst>
                <a:gd name="T0" fmla="*/ 0 w 217"/>
                <a:gd name="T1" fmla="*/ 11 h 138"/>
                <a:gd name="T2" fmla="*/ 208 w 217"/>
                <a:gd name="T3" fmla="*/ 11 h 138"/>
                <a:gd name="T4" fmla="*/ 208 w 217"/>
                <a:gd name="T5" fmla="*/ 138 h 138"/>
                <a:gd name="T6" fmla="*/ 217 w 217"/>
                <a:gd name="T7" fmla="*/ 138 h 138"/>
                <a:gd name="T8" fmla="*/ 217 w 217"/>
                <a:gd name="T9" fmla="*/ 0 h 138"/>
                <a:gd name="T10" fmla="*/ 0 w 217"/>
                <a:gd name="T11" fmla="*/ 0 h 138"/>
                <a:gd name="T12" fmla="*/ 0 w 217"/>
                <a:gd name="T13" fmla="*/ 11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7" h="138">
                  <a:moveTo>
                    <a:pt x="0" y="11"/>
                  </a:moveTo>
                  <a:lnTo>
                    <a:pt x="208" y="11"/>
                  </a:lnTo>
                  <a:lnTo>
                    <a:pt x="208" y="138"/>
                  </a:lnTo>
                  <a:lnTo>
                    <a:pt x="217" y="138"/>
                  </a:lnTo>
                  <a:lnTo>
                    <a:pt x="217" y="0"/>
                  </a:lnTo>
                  <a:lnTo>
                    <a:pt x="0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4" name="Groupe 83">
            <a:extLst>
              <a:ext uri="{FF2B5EF4-FFF2-40B4-BE49-F238E27FC236}">
                <a16:creationId xmlns:a16="http://schemas.microsoft.com/office/drawing/2014/main" id="{596A05EB-B5BA-484E-80CF-4AD252522EC4}"/>
              </a:ext>
            </a:extLst>
          </p:cNvPr>
          <p:cNvGrpSpPr>
            <a:grpSpLocks noChangeAspect="1"/>
          </p:cNvGrpSpPr>
          <p:nvPr/>
        </p:nvGrpSpPr>
        <p:grpSpPr>
          <a:xfrm>
            <a:off x="4986644" y="1381972"/>
            <a:ext cx="764895" cy="756000"/>
            <a:chOff x="5821363" y="3159125"/>
            <a:chExt cx="546100" cy="539750"/>
          </a:xfrm>
          <a:solidFill>
            <a:schemeClr val="accent5"/>
          </a:solidFill>
        </p:grpSpPr>
        <p:sp>
          <p:nvSpPr>
            <p:cNvPr id="85" name="Freeform 151">
              <a:extLst>
                <a:ext uri="{FF2B5EF4-FFF2-40B4-BE49-F238E27FC236}">
                  <a16:creationId xmlns:a16="http://schemas.microsoft.com/office/drawing/2014/main" id="{7A0FA5B7-2A51-426E-AC32-8E2BA24656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56288" y="3159125"/>
              <a:ext cx="85725" cy="82550"/>
            </a:xfrm>
            <a:custGeom>
              <a:avLst/>
              <a:gdLst>
                <a:gd name="T0" fmla="*/ 12 w 24"/>
                <a:gd name="T1" fmla="*/ 24 h 24"/>
                <a:gd name="T2" fmla="*/ 24 w 24"/>
                <a:gd name="T3" fmla="*/ 12 h 24"/>
                <a:gd name="T4" fmla="*/ 12 w 24"/>
                <a:gd name="T5" fmla="*/ 0 h 24"/>
                <a:gd name="T6" fmla="*/ 0 w 24"/>
                <a:gd name="T7" fmla="*/ 12 h 24"/>
                <a:gd name="T8" fmla="*/ 12 w 24"/>
                <a:gd name="T9" fmla="*/ 24 h 24"/>
                <a:gd name="T10" fmla="*/ 12 w 24"/>
                <a:gd name="T11" fmla="*/ 5 h 24"/>
                <a:gd name="T12" fmla="*/ 19 w 24"/>
                <a:gd name="T13" fmla="*/ 12 h 24"/>
                <a:gd name="T14" fmla="*/ 12 w 24"/>
                <a:gd name="T15" fmla="*/ 19 h 24"/>
                <a:gd name="T16" fmla="*/ 5 w 24"/>
                <a:gd name="T17" fmla="*/ 12 h 24"/>
                <a:gd name="T18" fmla="*/ 12 w 24"/>
                <a:gd name="T19" fmla="*/ 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12" y="24"/>
                  </a:moveTo>
                  <a:cubicBezTo>
                    <a:pt x="18" y="24"/>
                    <a:pt x="24" y="19"/>
                    <a:pt x="24" y="12"/>
                  </a:cubicBezTo>
                  <a:cubicBezTo>
                    <a:pt x="24" y="6"/>
                    <a:pt x="18" y="0"/>
                    <a:pt x="12" y="0"/>
                  </a:cubicBezTo>
                  <a:cubicBezTo>
                    <a:pt x="5" y="0"/>
                    <a:pt x="0" y="6"/>
                    <a:pt x="0" y="12"/>
                  </a:cubicBezTo>
                  <a:cubicBezTo>
                    <a:pt x="0" y="19"/>
                    <a:pt x="5" y="24"/>
                    <a:pt x="12" y="24"/>
                  </a:cubicBezTo>
                  <a:close/>
                  <a:moveTo>
                    <a:pt x="12" y="5"/>
                  </a:moveTo>
                  <a:cubicBezTo>
                    <a:pt x="16" y="5"/>
                    <a:pt x="19" y="8"/>
                    <a:pt x="19" y="12"/>
                  </a:cubicBezTo>
                  <a:cubicBezTo>
                    <a:pt x="19" y="16"/>
                    <a:pt x="16" y="19"/>
                    <a:pt x="12" y="19"/>
                  </a:cubicBezTo>
                  <a:cubicBezTo>
                    <a:pt x="8" y="19"/>
                    <a:pt x="5" y="16"/>
                    <a:pt x="5" y="12"/>
                  </a:cubicBezTo>
                  <a:cubicBezTo>
                    <a:pt x="5" y="8"/>
                    <a:pt x="8" y="5"/>
                    <a:pt x="1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6" name="Freeform 152">
              <a:extLst>
                <a:ext uri="{FF2B5EF4-FFF2-40B4-BE49-F238E27FC236}">
                  <a16:creationId xmlns:a16="http://schemas.microsoft.com/office/drawing/2014/main" id="{BB8B7308-BB79-447B-935C-F787505CA7B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6288" y="3387725"/>
              <a:ext cx="85725" cy="82550"/>
            </a:xfrm>
            <a:custGeom>
              <a:avLst/>
              <a:gdLst>
                <a:gd name="T0" fmla="*/ 24 w 24"/>
                <a:gd name="T1" fmla="*/ 24 h 24"/>
                <a:gd name="T2" fmla="*/ 24 w 24"/>
                <a:gd name="T3" fmla="*/ 3 h 24"/>
                <a:gd name="T4" fmla="*/ 21 w 24"/>
                <a:gd name="T5" fmla="*/ 0 h 24"/>
                <a:gd name="T6" fmla="*/ 0 w 24"/>
                <a:gd name="T7" fmla="*/ 0 h 24"/>
                <a:gd name="T8" fmla="*/ 0 w 24"/>
                <a:gd name="T9" fmla="*/ 5 h 24"/>
                <a:gd name="T10" fmla="*/ 19 w 24"/>
                <a:gd name="T11" fmla="*/ 5 h 24"/>
                <a:gd name="T12" fmla="*/ 19 w 24"/>
                <a:gd name="T13" fmla="*/ 24 h 24"/>
                <a:gd name="T14" fmla="*/ 24 w 24"/>
                <a:gd name="T1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24">
                  <a:moveTo>
                    <a:pt x="24" y="24"/>
                  </a:moveTo>
                  <a:cubicBezTo>
                    <a:pt x="24" y="3"/>
                    <a:pt x="24" y="3"/>
                    <a:pt x="24" y="3"/>
                  </a:cubicBezTo>
                  <a:cubicBezTo>
                    <a:pt x="24" y="2"/>
                    <a:pt x="23" y="0"/>
                    <a:pt x="2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24"/>
                    <a:pt x="19" y="24"/>
                    <a:pt x="19" y="24"/>
                  </a:cubicBezTo>
                  <a:lnTo>
                    <a:pt x="24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7" name="Freeform 153">
              <a:extLst>
                <a:ext uri="{FF2B5EF4-FFF2-40B4-BE49-F238E27FC236}">
                  <a16:creationId xmlns:a16="http://schemas.microsoft.com/office/drawing/2014/main" id="{351E5BDA-9BF1-4A6E-893C-A5882080874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1363" y="3259138"/>
              <a:ext cx="177800" cy="96838"/>
            </a:xfrm>
            <a:custGeom>
              <a:avLst/>
              <a:gdLst>
                <a:gd name="T0" fmla="*/ 43 w 50"/>
                <a:gd name="T1" fmla="*/ 23 h 28"/>
                <a:gd name="T2" fmla="*/ 39 w 50"/>
                <a:gd name="T3" fmla="*/ 5 h 28"/>
                <a:gd name="T4" fmla="*/ 32 w 50"/>
                <a:gd name="T5" fmla="*/ 0 h 28"/>
                <a:gd name="T6" fmla="*/ 11 w 50"/>
                <a:gd name="T7" fmla="*/ 0 h 28"/>
                <a:gd name="T8" fmla="*/ 5 w 50"/>
                <a:gd name="T9" fmla="*/ 5 h 28"/>
                <a:gd name="T10" fmla="*/ 1 w 50"/>
                <a:gd name="T11" fmla="*/ 25 h 28"/>
                <a:gd name="T12" fmla="*/ 1 w 50"/>
                <a:gd name="T13" fmla="*/ 27 h 28"/>
                <a:gd name="T14" fmla="*/ 3 w 50"/>
                <a:gd name="T15" fmla="*/ 28 h 28"/>
                <a:gd name="T16" fmla="*/ 22 w 50"/>
                <a:gd name="T17" fmla="*/ 28 h 28"/>
                <a:gd name="T18" fmla="*/ 22 w 50"/>
                <a:gd name="T19" fmla="*/ 23 h 28"/>
                <a:gd name="T20" fmla="*/ 6 w 50"/>
                <a:gd name="T21" fmla="*/ 23 h 28"/>
                <a:gd name="T22" fmla="*/ 9 w 50"/>
                <a:gd name="T23" fmla="*/ 6 h 28"/>
                <a:gd name="T24" fmla="*/ 11 w 50"/>
                <a:gd name="T25" fmla="*/ 4 h 28"/>
                <a:gd name="T26" fmla="*/ 32 w 50"/>
                <a:gd name="T27" fmla="*/ 4 h 28"/>
                <a:gd name="T28" fmla="*/ 34 w 50"/>
                <a:gd name="T29" fmla="*/ 6 h 28"/>
                <a:gd name="T30" fmla="*/ 38 w 50"/>
                <a:gd name="T31" fmla="*/ 23 h 28"/>
                <a:gd name="T32" fmla="*/ 31 w 50"/>
                <a:gd name="T33" fmla="*/ 23 h 28"/>
                <a:gd name="T34" fmla="*/ 31 w 50"/>
                <a:gd name="T35" fmla="*/ 28 h 28"/>
                <a:gd name="T36" fmla="*/ 50 w 50"/>
                <a:gd name="T37" fmla="*/ 28 h 28"/>
                <a:gd name="T38" fmla="*/ 50 w 50"/>
                <a:gd name="T39" fmla="*/ 23 h 28"/>
                <a:gd name="T40" fmla="*/ 43 w 50"/>
                <a:gd name="T41" fmla="*/ 2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28">
                  <a:moveTo>
                    <a:pt x="43" y="23"/>
                  </a:moveTo>
                  <a:cubicBezTo>
                    <a:pt x="39" y="5"/>
                    <a:pt x="39" y="5"/>
                    <a:pt x="39" y="5"/>
                  </a:cubicBezTo>
                  <a:cubicBezTo>
                    <a:pt x="38" y="2"/>
                    <a:pt x="35" y="0"/>
                    <a:pt x="3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8" y="0"/>
                    <a:pt x="5" y="2"/>
                    <a:pt x="5" y="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6"/>
                    <a:pt x="1" y="27"/>
                    <a:pt x="1" y="27"/>
                  </a:cubicBezTo>
                  <a:cubicBezTo>
                    <a:pt x="2" y="28"/>
                    <a:pt x="2" y="28"/>
                    <a:pt x="3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10" y="4"/>
                    <a:pt x="11" y="4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3" y="4"/>
                    <a:pt x="34" y="5"/>
                    <a:pt x="34" y="6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50" y="23"/>
                    <a:pt x="50" y="23"/>
                    <a:pt x="50" y="23"/>
                  </a:cubicBezTo>
                  <a:lnTo>
                    <a:pt x="43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4">
              <a:extLst>
                <a:ext uri="{FF2B5EF4-FFF2-40B4-BE49-F238E27FC236}">
                  <a16:creationId xmlns:a16="http://schemas.microsoft.com/office/drawing/2014/main" id="{B7B09010-A75B-43F9-9035-6051C5B211B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40438" y="3273425"/>
              <a:ext cx="85725" cy="82550"/>
            </a:xfrm>
            <a:custGeom>
              <a:avLst/>
              <a:gdLst>
                <a:gd name="T0" fmla="*/ 12 w 24"/>
                <a:gd name="T1" fmla="*/ 24 h 24"/>
                <a:gd name="T2" fmla="*/ 24 w 24"/>
                <a:gd name="T3" fmla="*/ 12 h 24"/>
                <a:gd name="T4" fmla="*/ 12 w 24"/>
                <a:gd name="T5" fmla="*/ 0 h 24"/>
                <a:gd name="T6" fmla="*/ 0 w 24"/>
                <a:gd name="T7" fmla="*/ 12 h 24"/>
                <a:gd name="T8" fmla="*/ 12 w 24"/>
                <a:gd name="T9" fmla="*/ 24 h 24"/>
                <a:gd name="T10" fmla="*/ 12 w 24"/>
                <a:gd name="T11" fmla="*/ 5 h 24"/>
                <a:gd name="T12" fmla="*/ 19 w 24"/>
                <a:gd name="T13" fmla="*/ 12 h 24"/>
                <a:gd name="T14" fmla="*/ 12 w 24"/>
                <a:gd name="T15" fmla="*/ 19 h 24"/>
                <a:gd name="T16" fmla="*/ 5 w 24"/>
                <a:gd name="T17" fmla="*/ 12 h 24"/>
                <a:gd name="T18" fmla="*/ 12 w 24"/>
                <a:gd name="T19" fmla="*/ 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12" y="24"/>
                  </a:moveTo>
                  <a:cubicBezTo>
                    <a:pt x="18" y="24"/>
                    <a:pt x="24" y="19"/>
                    <a:pt x="24" y="12"/>
                  </a:cubicBezTo>
                  <a:cubicBezTo>
                    <a:pt x="24" y="6"/>
                    <a:pt x="18" y="0"/>
                    <a:pt x="12" y="0"/>
                  </a:cubicBezTo>
                  <a:cubicBezTo>
                    <a:pt x="5" y="0"/>
                    <a:pt x="0" y="6"/>
                    <a:pt x="0" y="12"/>
                  </a:cubicBezTo>
                  <a:cubicBezTo>
                    <a:pt x="0" y="19"/>
                    <a:pt x="5" y="24"/>
                    <a:pt x="12" y="24"/>
                  </a:cubicBezTo>
                  <a:close/>
                  <a:moveTo>
                    <a:pt x="12" y="5"/>
                  </a:moveTo>
                  <a:cubicBezTo>
                    <a:pt x="16" y="5"/>
                    <a:pt x="19" y="8"/>
                    <a:pt x="19" y="12"/>
                  </a:cubicBezTo>
                  <a:cubicBezTo>
                    <a:pt x="19" y="16"/>
                    <a:pt x="16" y="19"/>
                    <a:pt x="12" y="19"/>
                  </a:cubicBezTo>
                  <a:cubicBezTo>
                    <a:pt x="8" y="19"/>
                    <a:pt x="5" y="16"/>
                    <a:pt x="5" y="12"/>
                  </a:cubicBezTo>
                  <a:cubicBezTo>
                    <a:pt x="5" y="8"/>
                    <a:pt x="8" y="5"/>
                    <a:pt x="1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55">
              <a:extLst>
                <a:ext uri="{FF2B5EF4-FFF2-40B4-BE49-F238E27FC236}">
                  <a16:creationId xmlns:a16="http://schemas.microsoft.com/office/drawing/2014/main" id="{CE44CEBB-A0D9-44FE-80A4-5E8D977F46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0438" y="3505200"/>
              <a:ext cx="85725" cy="79375"/>
            </a:xfrm>
            <a:custGeom>
              <a:avLst/>
              <a:gdLst>
                <a:gd name="T0" fmla="*/ 24 w 24"/>
                <a:gd name="T1" fmla="*/ 23 h 23"/>
                <a:gd name="T2" fmla="*/ 24 w 24"/>
                <a:gd name="T3" fmla="*/ 2 h 23"/>
                <a:gd name="T4" fmla="*/ 21 w 24"/>
                <a:gd name="T5" fmla="*/ 0 h 23"/>
                <a:gd name="T6" fmla="*/ 0 w 24"/>
                <a:gd name="T7" fmla="*/ 0 h 23"/>
                <a:gd name="T8" fmla="*/ 0 w 24"/>
                <a:gd name="T9" fmla="*/ 4 h 23"/>
                <a:gd name="T10" fmla="*/ 19 w 24"/>
                <a:gd name="T11" fmla="*/ 4 h 23"/>
                <a:gd name="T12" fmla="*/ 19 w 24"/>
                <a:gd name="T13" fmla="*/ 23 h 23"/>
                <a:gd name="T14" fmla="*/ 24 w 24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23">
                  <a:moveTo>
                    <a:pt x="24" y="23"/>
                  </a:moveTo>
                  <a:cubicBezTo>
                    <a:pt x="24" y="2"/>
                    <a:pt x="24" y="2"/>
                    <a:pt x="24" y="2"/>
                  </a:cubicBezTo>
                  <a:cubicBezTo>
                    <a:pt x="24" y="1"/>
                    <a:pt x="22" y="0"/>
                    <a:pt x="2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23"/>
                    <a:pt x="19" y="23"/>
                    <a:pt x="19" y="23"/>
                  </a:cubicBezTo>
                  <a:lnTo>
                    <a:pt x="24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56">
              <a:extLst>
                <a:ext uri="{FF2B5EF4-FFF2-40B4-BE49-F238E27FC236}">
                  <a16:creationId xmlns:a16="http://schemas.microsoft.com/office/drawing/2014/main" id="{DC445B0C-04E8-4B36-BE7D-1739B68DADD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5513" y="3373438"/>
              <a:ext cx="177800" cy="96838"/>
            </a:xfrm>
            <a:custGeom>
              <a:avLst/>
              <a:gdLst>
                <a:gd name="T0" fmla="*/ 43 w 50"/>
                <a:gd name="T1" fmla="*/ 23 h 28"/>
                <a:gd name="T2" fmla="*/ 39 w 50"/>
                <a:gd name="T3" fmla="*/ 5 h 28"/>
                <a:gd name="T4" fmla="*/ 32 w 50"/>
                <a:gd name="T5" fmla="*/ 0 h 28"/>
                <a:gd name="T6" fmla="*/ 11 w 50"/>
                <a:gd name="T7" fmla="*/ 0 h 28"/>
                <a:gd name="T8" fmla="*/ 5 w 50"/>
                <a:gd name="T9" fmla="*/ 5 h 28"/>
                <a:gd name="T10" fmla="*/ 1 w 50"/>
                <a:gd name="T11" fmla="*/ 25 h 28"/>
                <a:gd name="T12" fmla="*/ 1 w 50"/>
                <a:gd name="T13" fmla="*/ 27 h 28"/>
                <a:gd name="T14" fmla="*/ 3 w 50"/>
                <a:gd name="T15" fmla="*/ 28 h 28"/>
                <a:gd name="T16" fmla="*/ 22 w 50"/>
                <a:gd name="T17" fmla="*/ 28 h 28"/>
                <a:gd name="T18" fmla="*/ 22 w 50"/>
                <a:gd name="T19" fmla="*/ 23 h 28"/>
                <a:gd name="T20" fmla="*/ 6 w 50"/>
                <a:gd name="T21" fmla="*/ 23 h 28"/>
                <a:gd name="T22" fmla="*/ 9 w 50"/>
                <a:gd name="T23" fmla="*/ 6 h 28"/>
                <a:gd name="T24" fmla="*/ 11 w 50"/>
                <a:gd name="T25" fmla="*/ 4 h 28"/>
                <a:gd name="T26" fmla="*/ 32 w 50"/>
                <a:gd name="T27" fmla="*/ 4 h 28"/>
                <a:gd name="T28" fmla="*/ 34 w 50"/>
                <a:gd name="T29" fmla="*/ 6 h 28"/>
                <a:gd name="T30" fmla="*/ 38 w 50"/>
                <a:gd name="T31" fmla="*/ 23 h 28"/>
                <a:gd name="T32" fmla="*/ 31 w 50"/>
                <a:gd name="T33" fmla="*/ 23 h 28"/>
                <a:gd name="T34" fmla="*/ 31 w 50"/>
                <a:gd name="T35" fmla="*/ 28 h 28"/>
                <a:gd name="T36" fmla="*/ 50 w 50"/>
                <a:gd name="T37" fmla="*/ 28 h 28"/>
                <a:gd name="T38" fmla="*/ 50 w 50"/>
                <a:gd name="T39" fmla="*/ 23 h 28"/>
                <a:gd name="T40" fmla="*/ 43 w 50"/>
                <a:gd name="T41" fmla="*/ 2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28">
                  <a:moveTo>
                    <a:pt x="43" y="23"/>
                  </a:moveTo>
                  <a:cubicBezTo>
                    <a:pt x="39" y="5"/>
                    <a:pt x="39" y="5"/>
                    <a:pt x="39" y="5"/>
                  </a:cubicBezTo>
                  <a:cubicBezTo>
                    <a:pt x="38" y="2"/>
                    <a:pt x="35" y="0"/>
                    <a:pt x="3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8" y="0"/>
                    <a:pt x="5" y="2"/>
                    <a:pt x="5" y="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6"/>
                    <a:pt x="1" y="27"/>
                    <a:pt x="1" y="27"/>
                  </a:cubicBezTo>
                  <a:cubicBezTo>
                    <a:pt x="1" y="28"/>
                    <a:pt x="2" y="28"/>
                    <a:pt x="3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10" y="4"/>
                    <a:pt x="11" y="4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3" y="4"/>
                    <a:pt x="34" y="5"/>
                    <a:pt x="34" y="6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50" y="23"/>
                    <a:pt x="50" y="23"/>
                    <a:pt x="50" y="23"/>
                  </a:cubicBezTo>
                  <a:lnTo>
                    <a:pt x="43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1" name="Freeform 157">
              <a:extLst>
                <a:ext uri="{FF2B5EF4-FFF2-40B4-BE49-F238E27FC236}">
                  <a16:creationId xmlns:a16="http://schemas.microsoft.com/office/drawing/2014/main" id="{47A6397B-8800-48D8-8305-7AE6CA050C1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26176" y="3387725"/>
              <a:ext cx="80963" cy="82550"/>
            </a:xfrm>
            <a:custGeom>
              <a:avLst/>
              <a:gdLst>
                <a:gd name="T0" fmla="*/ 12 w 23"/>
                <a:gd name="T1" fmla="*/ 24 h 24"/>
                <a:gd name="T2" fmla="*/ 23 w 23"/>
                <a:gd name="T3" fmla="*/ 12 h 24"/>
                <a:gd name="T4" fmla="*/ 12 w 23"/>
                <a:gd name="T5" fmla="*/ 0 h 24"/>
                <a:gd name="T6" fmla="*/ 0 w 23"/>
                <a:gd name="T7" fmla="*/ 12 h 24"/>
                <a:gd name="T8" fmla="*/ 12 w 23"/>
                <a:gd name="T9" fmla="*/ 24 h 24"/>
                <a:gd name="T10" fmla="*/ 12 w 23"/>
                <a:gd name="T11" fmla="*/ 5 h 24"/>
                <a:gd name="T12" fmla="*/ 19 w 23"/>
                <a:gd name="T13" fmla="*/ 12 h 24"/>
                <a:gd name="T14" fmla="*/ 12 w 23"/>
                <a:gd name="T15" fmla="*/ 19 h 24"/>
                <a:gd name="T16" fmla="*/ 5 w 23"/>
                <a:gd name="T17" fmla="*/ 12 h 24"/>
                <a:gd name="T18" fmla="*/ 12 w 23"/>
                <a:gd name="T19" fmla="*/ 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24">
                  <a:moveTo>
                    <a:pt x="12" y="24"/>
                  </a:moveTo>
                  <a:cubicBezTo>
                    <a:pt x="18" y="24"/>
                    <a:pt x="23" y="19"/>
                    <a:pt x="23" y="12"/>
                  </a:cubicBezTo>
                  <a:cubicBezTo>
                    <a:pt x="23" y="6"/>
                    <a:pt x="18" y="0"/>
                    <a:pt x="12" y="0"/>
                  </a:cubicBezTo>
                  <a:cubicBezTo>
                    <a:pt x="5" y="0"/>
                    <a:pt x="0" y="6"/>
                    <a:pt x="0" y="12"/>
                  </a:cubicBezTo>
                  <a:cubicBezTo>
                    <a:pt x="0" y="19"/>
                    <a:pt x="5" y="24"/>
                    <a:pt x="12" y="24"/>
                  </a:cubicBezTo>
                  <a:close/>
                  <a:moveTo>
                    <a:pt x="12" y="5"/>
                  </a:moveTo>
                  <a:cubicBezTo>
                    <a:pt x="16" y="5"/>
                    <a:pt x="19" y="8"/>
                    <a:pt x="19" y="12"/>
                  </a:cubicBezTo>
                  <a:cubicBezTo>
                    <a:pt x="19" y="16"/>
                    <a:pt x="16" y="19"/>
                    <a:pt x="12" y="19"/>
                  </a:cubicBezTo>
                  <a:cubicBezTo>
                    <a:pt x="8" y="19"/>
                    <a:pt x="5" y="16"/>
                    <a:pt x="5" y="12"/>
                  </a:cubicBezTo>
                  <a:cubicBezTo>
                    <a:pt x="5" y="8"/>
                    <a:pt x="8" y="5"/>
                    <a:pt x="1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8">
              <a:extLst>
                <a:ext uri="{FF2B5EF4-FFF2-40B4-BE49-F238E27FC236}">
                  <a16:creationId xmlns:a16="http://schemas.microsoft.com/office/drawing/2014/main" id="{9866FB3C-02CB-4869-BA14-EAE6A21C2484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6176" y="3619500"/>
              <a:ext cx="80963" cy="79375"/>
            </a:xfrm>
            <a:custGeom>
              <a:avLst/>
              <a:gdLst>
                <a:gd name="T0" fmla="*/ 23 w 23"/>
                <a:gd name="T1" fmla="*/ 23 h 23"/>
                <a:gd name="T2" fmla="*/ 23 w 23"/>
                <a:gd name="T3" fmla="*/ 2 h 23"/>
                <a:gd name="T4" fmla="*/ 21 w 23"/>
                <a:gd name="T5" fmla="*/ 0 h 23"/>
                <a:gd name="T6" fmla="*/ 0 w 23"/>
                <a:gd name="T7" fmla="*/ 0 h 23"/>
                <a:gd name="T8" fmla="*/ 0 w 23"/>
                <a:gd name="T9" fmla="*/ 4 h 23"/>
                <a:gd name="T10" fmla="*/ 19 w 23"/>
                <a:gd name="T11" fmla="*/ 4 h 23"/>
                <a:gd name="T12" fmla="*/ 19 w 23"/>
                <a:gd name="T13" fmla="*/ 23 h 23"/>
                <a:gd name="T14" fmla="*/ 23 w 23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23">
                  <a:moveTo>
                    <a:pt x="23" y="23"/>
                  </a:move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23"/>
                    <a:pt x="19" y="23"/>
                    <a:pt x="19" y="23"/>
                  </a:cubicBezTo>
                  <a:lnTo>
                    <a:pt x="23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3" name="Freeform 159">
              <a:extLst>
                <a:ext uri="{FF2B5EF4-FFF2-40B4-BE49-F238E27FC236}">
                  <a16:creationId xmlns:a16="http://schemas.microsoft.com/office/drawing/2014/main" id="{2C817EB6-7DD9-42B2-80F1-9D321115F7F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89663" y="3487738"/>
              <a:ext cx="177800" cy="96838"/>
            </a:xfrm>
            <a:custGeom>
              <a:avLst/>
              <a:gdLst>
                <a:gd name="T0" fmla="*/ 43 w 50"/>
                <a:gd name="T1" fmla="*/ 23 h 28"/>
                <a:gd name="T2" fmla="*/ 39 w 50"/>
                <a:gd name="T3" fmla="*/ 5 h 28"/>
                <a:gd name="T4" fmla="*/ 32 w 50"/>
                <a:gd name="T5" fmla="*/ 0 h 28"/>
                <a:gd name="T6" fmla="*/ 11 w 50"/>
                <a:gd name="T7" fmla="*/ 0 h 28"/>
                <a:gd name="T8" fmla="*/ 4 w 50"/>
                <a:gd name="T9" fmla="*/ 5 h 28"/>
                <a:gd name="T10" fmla="*/ 1 w 50"/>
                <a:gd name="T11" fmla="*/ 25 h 28"/>
                <a:gd name="T12" fmla="*/ 1 w 50"/>
                <a:gd name="T13" fmla="*/ 27 h 28"/>
                <a:gd name="T14" fmla="*/ 3 w 50"/>
                <a:gd name="T15" fmla="*/ 28 h 28"/>
                <a:gd name="T16" fmla="*/ 22 w 50"/>
                <a:gd name="T17" fmla="*/ 28 h 28"/>
                <a:gd name="T18" fmla="*/ 22 w 50"/>
                <a:gd name="T19" fmla="*/ 23 h 28"/>
                <a:gd name="T20" fmla="*/ 6 w 50"/>
                <a:gd name="T21" fmla="*/ 23 h 28"/>
                <a:gd name="T22" fmla="*/ 9 w 50"/>
                <a:gd name="T23" fmla="*/ 6 h 28"/>
                <a:gd name="T24" fmla="*/ 11 w 50"/>
                <a:gd name="T25" fmla="*/ 4 h 28"/>
                <a:gd name="T26" fmla="*/ 32 w 50"/>
                <a:gd name="T27" fmla="*/ 4 h 28"/>
                <a:gd name="T28" fmla="*/ 34 w 50"/>
                <a:gd name="T29" fmla="*/ 6 h 28"/>
                <a:gd name="T30" fmla="*/ 38 w 50"/>
                <a:gd name="T31" fmla="*/ 23 h 28"/>
                <a:gd name="T32" fmla="*/ 31 w 50"/>
                <a:gd name="T33" fmla="*/ 23 h 28"/>
                <a:gd name="T34" fmla="*/ 31 w 50"/>
                <a:gd name="T35" fmla="*/ 28 h 28"/>
                <a:gd name="T36" fmla="*/ 50 w 50"/>
                <a:gd name="T37" fmla="*/ 28 h 28"/>
                <a:gd name="T38" fmla="*/ 50 w 50"/>
                <a:gd name="T39" fmla="*/ 23 h 28"/>
                <a:gd name="T40" fmla="*/ 43 w 50"/>
                <a:gd name="T41" fmla="*/ 2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28">
                  <a:moveTo>
                    <a:pt x="43" y="23"/>
                  </a:moveTo>
                  <a:cubicBezTo>
                    <a:pt x="39" y="5"/>
                    <a:pt x="39" y="5"/>
                    <a:pt x="39" y="5"/>
                  </a:cubicBezTo>
                  <a:cubicBezTo>
                    <a:pt x="38" y="2"/>
                    <a:pt x="35" y="0"/>
                    <a:pt x="3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8" y="0"/>
                    <a:pt x="5" y="2"/>
                    <a:pt x="4" y="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6"/>
                    <a:pt x="1" y="27"/>
                    <a:pt x="1" y="27"/>
                  </a:cubicBezTo>
                  <a:cubicBezTo>
                    <a:pt x="1" y="28"/>
                    <a:pt x="2" y="28"/>
                    <a:pt x="3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10" y="4"/>
                    <a:pt x="11" y="4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3" y="4"/>
                    <a:pt x="34" y="5"/>
                    <a:pt x="34" y="6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50" y="23"/>
                    <a:pt x="50" y="23"/>
                    <a:pt x="50" y="23"/>
                  </a:cubicBezTo>
                  <a:lnTo>
                    <a:pt x="43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4" name="Groupe 93">
            <a:extLst>
              <a:ext uri="{FF2B5EF4-FFF2-40B4-BE49-F238E27FC236}">
                <a16:creationId xmlns:a16="http://schemas.microsoft.com/office/drawing/2014/main" id="{B537C239-84BD-41F8-8B2B-CC21A2E2549A}"/>
              </a:ext>
            </a:extLst>
          </p:cNvPr>
          <p:cNvGrpSpPr>
            <a:grpSpLocks noChangeAspect="1"/>
          </p:cNvGrpSpPr>
          <p:nvPr/>
        </p:nvGrpSpPr>
        <p:grpSpPr>
          <a:xfrm>
            <a:off x="633348" y="1381972"/>
            <a:ext cx="416945" cy="756000"/>
            <a:chOff x="5951538" y="3167063"/>
            <a:chExt cx="288925" cy="523876"/>
          </a:xfrm>
          <a:solidFill>
            <a:schemeClr val="accent5"/>
          </a:solidFill>
        </p:grpSpPr>
        <p:sp>
          <p:nvSpPr>
            <p:cNvPr id="95" name="Freeform 187">
              <a:extLst>
                <a:ext uri="{FF2B5EF4-FFF2-40B4-BE49-F238E27FC236}">
                  <a16:creationId xmlns:a16="http://schemas.microsoft.com/office/drawing/2014/main" id="{518CA5FD-6073-4340-9F6B-46ABA68041E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9001" y="3409951"/>
              <a:ext cx="100013" cy="280988"/>
            </a:xfrm>
            <a:custGeom>
              <a:avLst/>
              <a:gdLst>
                <a:gd name="T0" fmla="*/ 26 w 28"/>
                <a:gd name="T1" fmla="*/ 41 h 81"/>
                <a:gd name="T2" fmla="*/ 6 w 28"/>
                <a:gd name="T3" fmla="*/ 41 h 81"/>
                <a:gd name="T4" fmla="*/ 19 w 28"/>
                <a:gd name="T5" fmla="*/ 2 h 81"/>
                <a:gd name="T6" fmla="*/ 14 w 28"/>
                <a:gd name="T7" fmla="*/ 0 h 81"/>
                <a:gd name="T8" fmla="*/ 0 w 28"/>
                <a:gd name="T9" fmla="*/ 43 h 81"/>
                <a:gd name="T10" fmla="*/ 1 w 28"/>
                <a:gd name="T11" fmla="*/ 45 h 81"/>
                <a:gd name="T12" fmla="*/ 3 w 28"/>
                <a:gd name="T13" fmla="*/ 46 h 81"/>
                <a:gd name="T14" fmla="*/ 24 w 28"/>
                <a:gd name="T15" fmla="*/ 46 h 81"/>
                <a:gd name="T16" fmla="*/ 24 w 28"/>
                <a:gd name="T17" fmla="*/ 81 h 81"/>
                <a:gd name="T18" fmla="*/ 28 w 28"/>
                <a:gd name="T19" fmla="*/ 81 h 81"/>
                <a:gd name="T20" fmla="*/ 28 w 28"/>
                <a:gd name="T21" fmla="*/ 44 h 81"/>
                <a:gd name="T22" fmla="*/ 26 w 28"/>
                <a:gd name="T23" fmla="*/ 4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81">
                  <a:moveTo>
                    <a:pt x="26" y="41"/>
                  </a:moveTo>
                  <a:cubicBezTo>
                    <a:pt x="6" y="41"/>
                    <a:pt x="6" y="41"/>
                    <a:pt x="6" y="4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4"/>
                    <a:pt x="0" y="44"/>
                    <a:pt x="1" y="45"/>
                  </a:cubicBezTo>
                  <a:cubicBezTo>
                    <a:pt x="1" y="46"/>
                    <a:pt x="2" y="46"/>
                    <a:pt x="3" y="46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8" y="81"/>
                    <a:pt x="28" y="81"/>
                    <a:pt x="28" y="81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2"/>
                    <a:pt x="27" y="41"/>
                    <a:pt x="26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88">
              <a:extLst>
                <a:ext uri="{FF2B5EF4-FFF2-40B4-BE49-F238E27FC236}">
                  <a16:creationId xmlns:a16="http://schemas.microsoft.com/office/drawing/2014/main" id="{A56DCCE7-4BAD-4C2F-BFD5-7AFBCAD2A67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43613" y="3167063"/>
              <a:ext cx="104775" cy="100013"/>
            </a:xfrm>
            <a:custGeom>
              <a:avLst/>
              <a:gdLst>
                <a:gd name="T0" fmla="*/ 29 w 29"/>
                <a:gd name="T1" fmla="*/ 14 h 29"/>
                <a:gd name="T2" fmla="*/ 15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5 w 29"/>
                <a:gd name="T11" fmla="*/ 14 h 29"/>
                <a:gd name="T12" fmla="*/ 15 w 29"/>
                <a:gd name="T13" fmla="*/ 4 h 29"/>
                <a:gd name="T14" fmla="*/ 25 w 29"/>
                <a:gd name="T15" fmla="*/ 14 h 29"/>
                <a:gd name="T16" fmla="*/ 15 w 29"/>
                <a:gd name="T17" fmla="*/ 25 h 29"/>
                <a:gd name="T18" fmla="*/ 5 w 29"/>
                <a:gd name="T19" fmla="*/ 1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9">
                  <a:moveTo>
                    <a:pt x="29" y="14"/>
                  </a:moveTo>
                  <a:cubicBezTo>
                    <a:pt x="29" y="7"/>
                    <a:pt x="22" y="0"/>
                    <a:pt x="15" y="0"/>
                  </a:cubicBezTo>
                  <a:cubicBezTo>
                    <a:pt x="7" y="0"/>
                    <a:pt x="0" y="7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2" y="29"/>
                    <a:pt x="29" y="22"/>
                    <a:pt x="29" y="14"/>
                  </a:cubicBezTo>
                  <a:close/>
                  <a:moveTo>
                    <a:pt x="5" y="14"/>
                  </a:moveTo>
                  <a:cubicBezTo>
                    <a:pt x="5" y="9"/>
                    <a:pt x="9" y="4"/>
                    <a:pt x="15" y="4"/>
                  </a:cubicBezTo>
                  <a:cubicBezTo>
                    <a:pt x="20" y="4"/>
                    <a:pt x="25" y="9"/>
                    <a:pt x="25" y="14"/>
                  </a:cubicBezTo>
                  <a:cubicBezTo>
                    <a:pt x="25" y="20"/>
                    <a:pt x="20" y="25"/>
                    <a:pt x="15" y="25"/>
                  </a:cubicBezTo>
                  <a:cubicBezTo>
                    <a:pt x="9" y="25"/>
                    <a:pt x="5" y="20"/>
                    <a:pt x="5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7" name="Freeform 189">
              <a:extLst>
                <a:ext uri="{FF2B5EF4-FFF2-40B4-BE49-F238E27FC236}">
                  <a16:creationId xmlns:a16="http://schemas.microsoft.com/office/drawing/2014/main" id="{D11CF4C5-3D4E-4FF3-AEF7-72912634883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2988" y="3409951"/>
              <a:ext cx="100013" cy="280988"/>
            </a:xfrm>
            <a:custGeom>
              <a:avLst/>
              <a:gdLst>
                <a:gd name="T0" fmla="*/ 14 w 28"/>
                <a:gd name="T1" fmla="*/ 0 h 81"/>
                <a:gd name="T2" fmla="*/ 9 w 28"/>
                <a:gd name="T3" fmla="*/ 2 h 81"/>
                <a:gd name="T4" fmla="*/ 22 w 28"/>
                <a:gd name="T5" fmla="*/ 41 h 81"/>
                <a:gd name="T6" fmla="*/ 2 w 28"/>
                <a:gd name="T7" fmla="*/ 41 h 81"/>
                <a:gd name="T8" fmla="*/ 0 w 28"/>
                <a:gd name="T9" fmla="*/ 44 h 81"/>
                <a:gd name="T10" fmla="*/ 0 w 28"/>
                <a:gd name="T11" fmla="*/ 81 h 81"/>
                <a:gd name="T12" fmla="*/ 4 w 28"/>
                <a:gd name="T13" fmla="*/ 81 h 81"/>
                <a:gd name="T14" fmla="*/ 4 w 28"/>
                <a:gd name="T15" fmla="*/ 46 h 81"/>
                <a:gd name="T16" fmla="*/ 26 w 28"/>
                <a:gd name="T17" fmla="*/ 46 h 81"/>
                <a:gd name="T18" fmla="*/ 28 w 28"/>
                <a:gd name="T19" fmla="*/ 45 h 81"/>
                <a:gd name="T20" fmla="*/ 28 w 28"/>
                <a:gd name="T21" fmla="*/ 43 h 81"/>
                <a:gd name="T22" fmla="*/ 14 w 28"/>
                <a:gd name="T23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81">
                  <a:moveTo>
                    <a:pt x="14" y="0"/>
                  </a:moveTo>
                  <a:cubicBezTo>
                    <a:pt x="9" y="2"/>
                    <a:pt x="9" y="2"/>
                    <a:pt x="9" y="2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1" y="41"/>
                    <a:pt x="0" y="42"/>
                    <a:pt x="0" y="44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7" y="46"/>
                    <a:pt x="28" y="45"/>
                  </a:cubicBezTo>
                  <a:cubicBezTo>
                    <a:pt x="28" y="44"/>
                    <a:pt x="28" y="44"/>
                    <a:pt x="28" y="43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8" name="Freeform 190">
              <a:extLst>
                <a:ext uri="{FF2B5EF4-FFF2-40B4-BE49-F238E27FC236}">
                  <a16:creationId xmlns:a16="http://schemas.microsoft.com/office/drawing/2014/main" id="{031F9569-5AF9-4026-AD21-77EF18312C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51538" y="3292476"/>
              <a:ext cx="288925" cy="155575"/>
            </a:xfrm>
            <a:custGeom>
              <a:avLst/>
              <a:gdLst>
                <a:gd name="T0" fmla="*/ 63 w 81"/>
                <a:gd name="T1" fmla="*/ 6 h 45"/>
                <a:gd name="T2" fmla="*/ 76 w 81"/>
                <a:gd name="T3" fmla="*/ 45 h 45"/>
                <a:gd name="T4" fmla="*/ 81 w 81"/>
                <a:gd name="T5" fmla="*/ 45 h 45"/>
                <a:gd name="T6" fmla="*/ 68 w 81"/>
                <a:gd name="T7" fmla="*/ 5 h 45"/>
                <a:gd name="T8" fmla="*/ 61 w 81"/>
                <a:gd name="T9" fmla="*/ 0 h 45"/>
                <a:gd name="T10" fmla="*/ 50 w 81"/>
                <a:gd name="T11" fmla="*/ 0 h 45"/>
                <a:gd name="T12" fmla="*/ 48 w 81"/>
                <a:gd name="T13" fmla="*/ 0 h 45"/>
                <a:gd name="T14" fmla="*/ 41 w 81"/>
                <a:gd name="T15" fmla="*/ 8 h 45"/>
                <a:gd name="T16" fmla="*/ 33 w 81"/>
                <a:gd name="T17" fmla="*/ 0 h 45"/>
                <a:gd name="T18" fmla="*/ 31 w 81"/>
                <a:gd name="T19" fmla="*/ 0 h 45"/>
                <a:gd name="T20" fmla="*/ 22 w 81"/>
                <a:gd name="T21" fmla="*/ 0 h 45"/>
                <a:gd name="T22" fmla="*/ 22 w 81"/>
                <a:gd name="T23" fmla="*/ 0 h 45"/>
                <a:gd name="T24" fmla="*/ 17 w 81"/>
                <a:gd name="T25" fmla="*/ 2 h 45"/>
                <a:gd name="T26" fmla="*/ 15 w 81"/>
                <a:gd name="T27" fmla="*/ 6 h 45"/>
                <a:gd name="T28" fmla="*/ 0 w 81"/>
                <a:gd name="T29" fmla="*/ 45 h 45"/>
                <a:gd name="T30" fmla="*/ 5 w 81"/>
                <a:gd name="T31" fmla="*/ 45 h 45"/>
                <a:gd name="T32" fmla="*/ 19 w 81"/>
                <a:gd name="T33" fmla="*/ 8 h 45"/>
                <a:gd name="T34" fmla="*/ 19 w 81"/>
                <a:gd name="T35" fmla="*/ 7 h 45"/>
                <a:gd name="T36" fmla="*/ 20 w 81"/>
                <a:gd name="T37" fmla="*/ 5 h 45"/>
                <a:gd name="T38" fmla="*/ 22 w 81"/>
                <a:gd name="T39" fmla="*/ 4 h 45"/>
                <a:gd name="T40" fmla="*/ 22 w 81"/>
                <a:gd name="T41" fmla="*/ 4 h 45"/>
                <a:gd name="T42" fmla="*/ 30 w 81"/>
                <a:gd name="T43" fmla="*/ 4 h 45"/>
                <a:gd name="T44" fmla="*/ 39 w 81"/>
                <a:gd name="T45" fmla="*/ 13 h 45"/>
                <a:gd name="T46" fmla="*/ 42 w 81"/>
                <a:gd name="T47" fmla="*/ 13 h 45"/>
                <a:gd name="T48" fmla="*/ 51 w 81"/>
                <a:gd name="T49" fmla="*/ 4 h 45"/>
                <a:gd name="T50" fmla="*/ 61 w 81"/>
                <a:gd name="T51" fmla="*/ 4 h 45"/>
                <a:gd name="T52" fmla="*/ 63 w 81"/>
                <a:gd name="T53" fmla="*/ 6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1" h="45">
                  <a:moveTo>
                    <a:pt x="63" y="6"/>
                  </a:moveTo>
                  <a:cubicBezTo>
                    <a:pt x="76" y="45"/>
                    <a:pt x="76" y="45"/>
                    <a:pt x="76" y="45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7" y="2"/>
                    <a:pt x="64" y="0"/>
                    <a:pt x="61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9" y="0"/>
                    <a:pt x="49" y="0"/>
                    <a:pt x="48" y="0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2" y="0"/>
                    <a:pt x="32" y="0"/>
                    <a:pt x="31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0" y="0"/>
                    <a:pt x="18" y="0"/>
                    <a:pt x="17" y="2"/>
                  </a:cubicBezTo>
                  <a:cubicBezTo>
                    <a:pt x="15" y="3"/>
                    <a:pt x="15" y="5"/>
                    <a:pt x="15" y="6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6"/>
                    <a:pt x="20" y="6"/>
                    <a:pt x="20" y="5"/>
                  </a:cubicBezTo>
                  <a:cubicBezTo>
                    <a:pt x="20" y="5"/>
                    <a:pt x="21" y="4"/>
                    <a:pt x="22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4"/>
                    <a:pt x="41" y="14"/>
                    <a:pt x="42" y="13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4"/>
                    <a:pt x="63" y="5"/>
                    <a:pt x="6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9" name="Groupe 98">
            <a:extLst>
              <a:ext uri="{FF2B5EF4-FFF2-40B4-BE49-F238E27FC236}">
                <a16:creationId xmlns:a16="http://schemas.microsoft.com/office/drawing/2014/main" id="{45077EE1-9D7F-43D9-A1A2-F4FF0C8B6870}"/>
              </a:ext>
            </a:extLst>
          </p:cNvPr>
          <p:cNvGrpSpPr>
            <a:grpSpLocks noChangeAspect="1"/>
          </p:cNvGrpSpPr>
          <p:nvPr/>
        </p:nvGrpSpPr>
        <p:grpSpPr>
          <a:xfrm>
            <a:off x="3082218" y="1381972"/>
            <a:ext cx="569662" cy="756000"/>
            <a:chOff x="5926138" y="3203575"/>
            <a:chExt cx="339725" cy="450850"/>
          </a:xfrm>
          <a:solidFill>
            <a:schemeClr val="accent5"/>
          </a:solidFill>
        </p:grpSpPr>
        <p:sp>
          <p:nvSpPr>
            <p:cNvPr id="100" name="Freeform 199">
              <a:extLst>
                <a:ext uri="{FF2B5EF4-FFF2-40B4-BE49-F238E27FC236}">
                  <a16:creationId xmlns:a16="http://schemas.microsoft.com/office/drawing/2014/main" id="{3DD115A2-06CA-4F7B-8C68-4DD3DCD82C78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6138" y="3324225"/>
              <a:ext cx="339725" cy="257175"/>
            </a:xfrm>
            <a:custGeom>
              <a:avLst/>
              <a:gdLst>
                <a:gd name="T0" fmla="*/ 74 w 95"/>
                <a:gd name="T1" fmla="*/ 33 h 74"/>
                <a:gd name="T2" fmla="*/ 48 w 95"/>
                <a:gd name="T3" fmla="*/ 33 h 74"/>
                <a:gd name="T4" fmla="*/ 48 w 95"/>
                <a:gd name="T5" fmla="*/ 2 h 74"/>
                <a:gd name="T6" fmla="*/ 47 w 95"/>
                <a:gd name="T7" fmla="*/ 1 h 74"/>
                <a:gd name="T8" fmla="*/ 46 w 95"/>
                <a:gd name="T9" fmla="*/ 0 h 74"/>
                <a:gd name="T10" fmla="*/ 46 w 95"/>
                <a:gd name="T11" fmla="*/ 0 h 74"/>
                <a:gd name="T12" fmla="*/ 21 w 95"/>
                <a:gd name="T13" fmla="*/ 0 h 74"/>
                <a:gd name="T14" fmla="*/ 13 w 95"/>
                <a:gd name="T15" fmla="*/ 4 h 74"/>
                <a:gd name="T16" fmla="*/ 3 w 95"/>
                <a:gd name="T17" fmla="*/ 13 h 74"/>
                <a:gd name="T18" fmla="*/ 0 w 95"/>
                <a:gd name="T19" fmla="*/ 21 h 74"/>
                <a:gd name="T20" fmla="*/ 3 w 95"/>
                <a:gd name="T21" fmla="*/ 30 h 74"/>
                <a:gd name="T22" fmla="*/ 25 w 95"/>
                <a:gd name="T23" fmla="*/ 51 h 74"/>
                <a:gd name="T24" fmla="*/ 28 w 95"/>
                <a:gd name="T25" fmla="*/ 48 h 74"/>
                <a:gd name="T26" fmla="*/ 7 w 95"/>
                <a:gd name="T27" fmla="*/ 26 h 74"/>
                <a:gd name="T28" fmla="*/ 5 w 95"/>
                <a:gd name="T29" fmla="*/ 21 h 74"/>
                <a:gd name="T30" fmla="*/ 7 w 95"/>
                <a:gd name="T31" fmla="*/ 16 h 74"/>
                <a:gd name="T32" fmla="*/ 16 w 95"/>
                <a:gd name="T33" fmla="*/ 7 h 74"/>
                <a:gd name="T34" fmla="*/ 21 w 95"/>
                <a:gd name="T35" fmla="*/ 5 h 74"/>
                <a:gd name="T36" fmla="*/ 43 w 95"/>
                <a:gd name="T37" fmla="*/ 5 h 74"/>
                <a:gd name="T38" fmla="*/ 43 w 95"/>
                <a:gd name="T39" fmla="*/ 36 h 74"/>
                <a:gd name="T40" fmla="*/ 46 w 95"/>
                <a:gd name="T41" fmla="*/ 38 h 74"/>
                <a:gd name="T42" fmla="*/ 73 w 95"/>
                <a:gd name="T43" fmla="*/ 38 h 74"/>
                <a:gd name="T44" fmla="*/ 91 w 95"/>
                <a:gd name="T45" fmla="*/ 74 h 74"/>
                <a:gd name="T46" fmla="*/ 95 w 95"/>
                <a:gd name="T47" fmla="*/ 72 h 74"/>
                <a:gd name="T48" fmla="*/ 76 w 95"/>
                <a:gd name="T49" fmla="*/ 34 h 74"/>
                <a:gd name="T50" fmla="*/ 74 w 95"/>
                <a:gd name="T51" fmla="*/ 33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5" h="74">
                  <a:moveTo>
                    <a:pt x="74" y="33"/>
                  </a:moveTo>
                  <a:cubicBezTo>
                    <a:pt x="48" y="33"/>
                    <a:pt x="48" y="33"/>
                    <a:pt x="48" y="33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2"/>
                    <a:pt x="48" y="1"/>
                    <a:pt x="47" y="1"/>
                  </a:cubicBezTo>
                  <a:cubicBezTo>
                    <a:pt x="47" y="0"/>
                    <a:pt x="46" y="0"/>
                    <a:pt x="46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8" y="0"/>
                    <a:pt x="15" y="1"/>
                    <a:pt x="13" y="4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1" y="15"/>
                    <a:pt x="0" y="18"/>
                    <a:pt x="0" y="21"/>
                  </a:cubicBezTo>
                  <a:cubicBezTo>
                    <a:pt x="0" y="24"/>
                    <a:pt x="1" y="27"/>
                    <a:pt x="3" y="30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5" y="25"/>
                    <a:pt x="5" y="23"/>
                    <a:pt x="5" y="21"/>
                  </a:cubicBezTo>
                  <a:cubicBezTo>
                    <a:pt x="5" y="19"/>
                    <a:pt x="5" y="18"/>
                    <a:pt x="7" y="16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8" y="6"/>
                    <a:pt x="19" y="5"/>
                    <a:pt x="21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3" y="37"/>
                    <a:pt x="44" y="38"/>
                    <a:pt x="46" y="38"/>
                  </a:cubicBezTo>
                  <a:cubicBezTo>
                    <a:pt x="73" y="38"/>
                    <a:pt x="73" y="38"/>
                    <a:pt x="73" y="38"/>
                  </a:cubicBezTo>
                  <a:cubicBezTo>
                    <a:pt x="91" y="74"/>
                    <a:pt x="91" y="74"/>
                    <a:pt x="91" y="74"/>
                  </a:cubicBezTo>
                  <a:cubicBezTo>
                    <a:pt x="95" y="72"/>
                    <a:pt x="95" y="72"/>
                    <a:pt x="95" y="72"/>
                  </a:cubicBezTo>
                  <a:cubicBezTo>
                    <a:pt x="76" y="34"/>
                    <a:pt x="76" y="34"/>
                    <a:pt x="76" y="34"/>
                  </a:cubicBezTo>
                  <a:cubicBezTo>
                    <a:pt x="76" y="34"/>
                    <a:pt x="75" y="33"/>
                    <a:pt x="74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200">
              <a:extLst>
                <a:ext uri="{FF2B5EF4-FFF2-40B4-BE49-F238E27FC236}">
                  <a16:creationId xmlns:a16="http://schemas.microsoft.com/office/drawing/2014/main" id="{C79AB586-8546-44D2-9F8F-9C1E056F21D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05513" y="3203575"/>
              <a:ext cx="100013" cy="96838"/>
            </a:xfrm>
            <a:custGeom>
              <a:avLst/>
              <a:gdLst>
                <a:gd name="T0" fmla="*/ 14 w 28"/>
                <a:gd name="T1" fmla="*/ 28 h 28"/>
                <a:gd name="T2" fmla="*/ 28 w 28"/>
                <a:gd name="T3" fmla="*/ 14 h 28"/>
                <a:gd name="T4" fmla="*/ 14 w 28"/>
                <a:gd name="T5" fmla="*/ 0 h 28"/>
                <a:gd name="T6" fmla="*/ 0 w 28"/>
                <a:gd name="T7" fmla="*/ 14 h 28"/>
                <a:gd name="T8" fmla="*/ 14 w 28"/>
                <a:gd name="T9" fmla="*/ 28 h 28"/>
                <a:gd name="T10" fmla="*/ 14 w 28"/>
                <a:gd name="T11" fmla="*/ 4 h 28"/>
                <a:gd name="T12" fmla="*/ 24 w 28"/>
                <a:gd name="T13" fmla="*/ 14 h 28"/>
                <a:gd name="T14" fmla="*/ 14 w 28"/>
                <a:gd name="T15" fmla="*/ 24 h 28"/>
                <a:gd name="T16" fmla="*/ 4 w 28"/>
                <a:gd name="T17" fmla="*/ 14 h 28"/>
                <a:gd name="T18" fmla="*/ 14 w 28"/>
                <a:gd name="T19" fmla="*/ 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28">
                  <a:moveTo>
                    <a:pt x="14" y="28"/>
                  </a:moveTo>
                  <a:cubicBezTo>
                    <a:pt x="22" y="28"/>
                    <a:pt x="28" y="22"/>
                    <a:pt x="28" y="14"/>
                  </a:cubicBezTo>
                  <a:cubicBezTo>
                    <a:pt x="28" y="6"/>
                    <a:pt x="22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22"/>
                    <a:pt x="6" y="28"/>
                    <a:pt x="14" y="28"/>
                  </a:cubicBezTo>
                  <a:close/>
                  <a:moveTo>
                    <a:pt x="14" y="4"/>
                  </a:moveTo>
                  <a:cubicBezTo>
                    <a:pt x="20" y="4"/>
                    <a:pt x="24" y="8"/>
                    <a:pt x="24" y="14"/>
                  </a:cubicBezTo>
                  <a:cubicBezTo>
                    <a:pt x="24" y="19"/>
                    <a:pt x="20" y="24"/>
                    <a:pt x="14" y="24"/>
                  </a:cubicBezTo>
                  <a:cubicBezTo>
                    <a:pt x="9" y="24"/>
                    <a:pt x="4" y="19"/>
                    <a:pt x="4" y="14"/>
                  </a:cubicBezTo>
                  <a:cubicBezTo>
                    <a:pt x="4" y="8"/>
                    <a:pt x="9" y="4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2" name="Freeform 201">
              <a:extLst>
                <a:ext uri="{FF2B5EF4-FFF2-40B4-BE49-F238E27FC236}">
                  <a16:creationId xmlns:a16="http://schemas.microsoft.com/office/drawing/2014/main" id="{20E72DEF-4D4C-4BF5-81A1-1C3DD2BC0D4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9313" y="3470275"/>
              <a:ext cx="254000" cy="184150"/>
            </a:xfrm>
            <a:custGeom>
              <a:avLst/>
              <a:gdLst>
                <a:gd name="T0" fmla="*/ 35 w 71"/>
                <a:gd name="T1" fmla="*/ 48 h 53"/>
                <a:gd name="T2" fmla="*/ 4 w 71"/>
                <a:gd name="T3" fmla="*/ 17 h 53"/>
                <a:gd name="T4" fmla="*/ 8 w 71"/>
                <a:gd name="T5" fmla="*/ 4 h 53"/>
                <a:gd name="T6" fmla="*/ 4 w 71"/>
                <a:gd name="T7" fmla="*/ 0 h 53"/>
                <a:gd name="T8" fmla="*/ 0 w 71"/>
                <a:gd name="T9" fmla="*/ 17 h 53"/>
                <a:gd name="T10" fmla="*/ 35 w 71"/>
                <a:gd name="T11" fmla="*/ 53 h 53"/>
                <a:gd name="T12" fmla="*/ 71 w 71"/>
                <a:gd name="T13" fmla="*/ 17 h 53"/>
                <a:gd name="T14" fmla="*/ 66 w 71"/>
                <a:gd name="T15" fmla="*/ 17 h 53"/>
                <a:gd name="T16" fmla="*/ 35 w 71"/>
                <a:gd name="T17" fmla="*/ 48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53">
                  <a:moveTo>
                    <a:pt x="35" y="48"/>
                  </a:moveTo>
                  <a:cubicBezTo>
                    <a:pt x="18" y="48"/>
                    <a:pt x="4" y="34"/>
                    <a:pt x="4" y="17"/>
                  </a:cubicBezTo>
                  <a:cubicBezTo>
                    <a:pt x="4" y="12"/>
                    <a:pt x="6" y="8"/>
                    <a:pt x="8" y="4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5"/>
                    <a:pt x="0" y="11"/>
                    <a:pt x="0" y="17"/>
                  </a:cubicBezTo>
                  <a:cubicBezTo>
                    <a:pt x="0" y="37"/>
                    <a:pt x="16" y="53"/>
                    <a:pt x="35" y="53"/>
                  </a:cubicBezTo>
                  <a:cubicBezTo>
                    <a:pt x="55" y="53"/>
                    <a:pt x="71" y="37"/>
                    <a:pt x="71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34"/>
                    <a:pt x="52" y="48"/>
                    <a:pt x="35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3" name="Groupe 102">
            <a:extLst>
              <a:ext uri="{FF2B5EF4-FFF2-40B4-BE49-F238E27FC236}">
                <a16:creationId xmlns:a16="http://schemas.microsoft.com/office/drawing/2014/main" id="{D81ADB12-0D0D-45CC-B818-33BBA0D0BA93}"/>
              </a:ext>
            </a:extLst>
          </p:cNvPr>
          <p:cNvGrpSpPr>
            <a:grpSpLocks noChangeAspect="1"/>
          </p:cNvGrpSpPr>
          <p:nvPr/>
        </p:nvGrpSpPr>
        <p:grpSpPr>
          <a:xfrm>
            <a:off x="1472547" y="1381972"/>
            <a:ext cx="416945" cy="756000"/>
            <a:chOff x="5951538" y="3167063"/>
            <a:chExt cx="288925" cy="523876"/>
          </a:xfrm>
          <a:solidFill>
            <a:schemeClr val="accent5"/>
          </a:solidFill>
        </p:grpSpPr>
        <p:sp>
          <p:nvSpPr>
            <p:cNvPr id="104" name="Rectangle 205">
              <a:extLst>
                <a:ext uri="{FF2B5EF4-FFF2-40B4-BE49-F238E27FC236}">
                  <a16:creationId xmlns:a16="http://schemas.microsoft.com/office/drawing/2014/main" id="{C88049DE-DA5E-4FD2-858B-2B0CB4A7D6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4726" y="3409951"/>
              <a:ext cx="14288" cy="2809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5" name="Freeform 206">
              <a:extLst>
                <a:ext uri="{FF2B5EF4-FFF2-40B4-BE49-F238E27FC236}">
                  <a16:creationId xmlns:a16="http://schemas.microsoft.com/office/drawing/2014/main" id="{9210E5D9-7B55-4554-8801-7D09C1A0100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43613" y="3167063"/>
              <a:ext cx="104775" cy="96838"/>
            </a:xfrm>
            <a:custGeom>
              <a:avLst/>
              <a:gdLst>
                <a:gd name="T0" fmla="*/ 29 w 29"/>
                <a:gd name="T1" fmla="*/ 14 h 28"/>
                <a:gd name="T2" fmla="*/ 15 w 29"/>
                <a:gd name="T3" fmla="*/ 0 h 28"/>
                <a:gd name="T4" fmla="*/ 0 w 29"/>
                <a:gd name="T5" fmla="*/ 14 h 28"/>
                <a:gd name="T6" fmla="*/ 15 w 29"/>
                <a:gd name="T7" fmla="*/ 28 h 28"/>
                <a:gd name="T8" fmla="*/ 29 w 29"/>
                <a:gd name="T9" fmla="*/ 14 h 28"/>
                <a:gd name="T10" fmla="*/ 5 w 29"/>
                <a:gd name="T11" fmla="*/ 14 h 28"/>
                <a:gd name="T12" fmla="*/ 15 w 29"/>
                <a:gd name="T13" fmla="*/ 4 h 28"/>
                <a:gd name="T14" fmla="*/ 25 w 29"/>
                <a:gd name="T15" fmla="*/ 14 h 28"/>
                <a:gd name="T16" fmla="*/ 15 w 29"/>
                <a:gd name="T17" fmla="*/ 24 h 28"/>
                <a:gd name="T18" fmla="*/ 5 w 29"/>
                <a:gd name="T19" fmla="*/ 1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8">
                  <a:moveTo>
                    <a:pt x="29" y="14"/>
                  </a:moveTo>
                  <a:cubicBezTo>
                    <a:pt x="29" y="6"/>
                    <a:pt x="22" y="0"/>
                    <a:pt x="15" y="0"/>
                  </a:cubicBezTo>
                  <a:cubicBezTo>
                    <a:pt x="7" y="0"/>
                    <a:pt x="0" y="6"/>
                    <a:pt x="0" y="14"/>
                  </a:cubicBezTo>
                  <a:cubicBezTo>
                    <a:pt x="0" y="22"/>
                    <a:pt x="7" y="28"/>
                    <a:pt x="15" y="28"/>
                  </a:cubicBezTo>
                  <a:cubicBezTo>
                    <a:pt x="22" y="28"/>
                    <a:pt x="29" y="22"/>
                    <a:pt x="29" y="14"/>
                  </a:cubicBezTo>
                  <a:close/>
                  <a:moveTo>
                    <a:pt x="5" y="14"/>
                  </a:moveTo>
                  <a:cubicBezTo>
                    <a:pt x="5" y="8"/>
                    <a:pt x="9" y="4"/>
                    <a:pt x="15" y="4"/>
                  </a:cubicBezTo>
                  <a:cubicBezTo>
                    <a:pt x="20" y="4"/>
                    <a:pt x="25" y="8"/>
                    <a:pt x="25" y="14"/>
                  </a:cubicBezTo>
                  <a:cubicBezTo>
                    <a:pt x="25" y="19"/>
                    <a:pt x="20" y="24"/>
                    <a:pt x="15" y="24"/>
                  </a:cubicBezTo>
                  <a:cubicBezTo>
                    <a:pt x="9" y="24"/>
                    <a:pt x="5" y="19"/>
                    <a:pt x="5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6" name="Rectangle 207">
              <a:extLst>
                <a:ext uri="{FF2B5EF4-FFF2-40B4-BE49-F238E27FC236}">
                  <a16:creationId xmlns:a16="http://schemas.microsoft.com/office/drawing/2014/main" id="{2BB18293-19C8-406E-B9A4-8917B17E6F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22988" y="3409951"/>
              <a:ext cx="14288" cy="2809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208">
              <a:extLst>
                <a:ext uri="{FF2B5EF4-FFF2-40B4-BE49-F238E27FC236}">
                  <a16:creationId xmlns:a16="http://schemas.microsoft.com/office/drawing/2014/main" id="{F2470133-DD0E-4B5C-9402-7C7DCDC8F85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51538" y="3287713"/>
              <a:ext cx="288925" cy="157163"/>
            </a:xfrm>
            <a:custGeom>
              <a:avLst/>
              <a:gdLst>
                <a:gd name="T0" fmla="*/ 68 w 81"/>
                <a:gd name="T1" fmla="*/ 5 h 45"/>
                <a:gd name="T2" fmla="*/ 61 w 81"/>
                <a:gd name="T3" fmla="*/ 0 h 45"/>
                <a:gd name="T4" fmla="*/ 20 w 81"/>
                <a:gd name="T5" fmla="*/ 0 h 45"/>
                <a:gd name="T6" fmla="*/ 20 w 81"/>
                <a:gd name="T7" fmla="*/ 0 h 45"/>
                <a:gd name="T8" fmla="*/ 14 w 81"/>
                <a:gd name="T9" fmla="*/ 5 h 45"/>
                <a:gd name="T10" fmla="*/ 0 w 81"/>
                <a:gd name="T11" fmla="*/ 45 h 45"/>
                <a:gd name="T12" fmla="*/ 5 w 81"/>
                <a:gd name="T13" fmla="*/ 45 h 45"/>
                <a:gd name="T14" fmla="*/ 18 w 81"/>
                <a:gd name="T15" fmla="*/ 6 h 45"/>
                <a:gd name="T16" fmla="*/ 20 w 81"/>
                <a:gd name="T17" fmla="*/ 5 h 45"/>
                <a:gd name="T18" fmla="*/ 20 w 81"/>
                <a:gd name="T19" fmla="*/ 5 h 45"/>
                <a:gd name="T20" fmla="*/ 61 w 81"/>
                <a:gd name="T21" fmla="*/ 5 h 45"/>
                <a:gd name="T22" fmla="*/ 63 w 81"/>
                <a:gd name="T23" fmla="*/ 6 h 45"/>
                <a:gd name="T24" fmla="*/ 76 w 81"/>
                <a:gd name="T25" fmla="*/ 45 h 45"/>
                <a:gd name="T26" fmla="*/ 81 w 81"/>
                <a:gd name="T27" fmla="*/ 45 h 45"/>
                <a:gd name="T28" fmla="*/ 68 w 81"/>
                <a:gd name="T29" fmla="*/ 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1" h="45">
                  <a:moveTo>
                    <a:pt x="68" y="5"/>
                  </a:moveTo>
                  <a:cubicBezTo>
                    <a:pt x="67" y="2"/>
                    <a:pt x="64" y="0"/>
                    <a:pt x="61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7" y="0"/>
                    <a:pt x="15" y="2"/>
                    <a:pt x="14" y="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5"/>
                    <a:pt x="19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2" y="5"/>
                    <a:pt x="63" y="5"/>
                    <a:pt x="63" y="6"/>
                  </a:cubicBezTo>
                  <a:cubicBezTo>
                    <a:pt x="76" y="45"/>
                    <a:pt x="76" y="45"/>
                    <a:pt x="76" y="45"/>
                  </a:cubicBezTo>
                  <a:cubicBezTo>
                    <a:pt x="81" y="45"/>
                    <a:pt x="81" y="45"/>
                    <a:pt x="81" y="45"/>
                  </a:cubicBezTo>
                  <a:lnTo>
                    <a:pt x="68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8" name="Groupe 107">
            <a:extLst>
              <a:ext uri="{FF2B5EF4-FFF2-40B4-BE49-F238E27FC236}">
                <a16:creationId xmlns:a16="http://schemas.microsoft.com/office/drawing/2014/main" id="{B615CD9E-62D9-4EB2-9D7E-9ABB8789A1A1}"/>
              </a:ext>
            </a:extLst>
          </p:cNvPr>
          <p:cNvGrpSpPr>
            <a:grpSpLocks noChangeAspect="1"/>
          </p:cNvGrpSpPr>
          <p:nvPr/>
        </p:nvGrpSpPr>
        <p:grpSpPr>
          <a:xfrm>
            <a:off x="4074134" y="1381972"/>
            <a:ext cx="490256" cy="756000"/>
            <a:chOff x="5926138" y="3167063"/>
            <a:chExt cx="339726" cy="523876"/>
          </a:xfrm>
          <a:solidFill>
            <a:schemeClr val="accent5"/>
          </a:solidFill>
        </p:grpSpPr>
        <p:sp>
          <p:nvSpPr>
            <p:cNvPr id="109" name="Freeform 216">
              <a:extLst>
                <a:ext uri="{FF2B5EF4-FFF2-40B4-BE49-F238E27FC236}">
                  <a16:creationId xmlns:a16="http://schemas.microsoft.com/office/drawing/2014/main" id="{AB610EB6-FD2D-4CAD-AAEE-538B5B807D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26138" y="3167063"/>
              <a:ext cx="103188" cy="100013"/>
            </a:xfrm>
            <a:custGeom>
              <a:avLst/>
              <a:gdLst>
                <a:gd name="T0" fmla="*/ 15 w 29"/>
                <a:gd name="T1" fmla="*/ 29 h 29"/>
                <a:gd name="T2" fmla="*/ 29 w 29"/>
                <a:gd name="T3" fmla="*/ 14 h 29"/>
                <a:gd name="T4" fmla="*/ 15 w 29"/>
                <a:gd name="T5" fmla="*/ 0 h 29"/>
                <a:gd name="T6" fmla="*/ 0 w 29"/>
                <a:gd name="T7" fmla="*/ 14 h 29"/>
                <a:gd name="T8" fmla="*/ 15 w 29"/>
                <a:gd name="T9" fmla="*/ 29 h 29"/>
                <a:gd name="T10" fmla="*/ 15 w 29"/>
                <a:gd name="T11" fmla="*/ 4 h 29"/>
                <a:gd name="T12" fmla="*/ 25 w 29"/>
                <a:gd name="T13" fmla="*/ 14 h 29"/>
                <a:gd name="T14" fmla="*/ 15 w 29"/>
                <a:gd name="T15" fmla="*/ 25 h 29"/>
                <a:gd name="T16" fmla="*/ 4 w 29"/>
                <a:gd name="T17" fmla="*/ 14 h 29"/>
                <a:gd name="T18" fmla="*/ 15 w 29"/>
                <a:gd name="T19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9">
                  <a:moveTo>
                    <a:pt x="15" y="29"/>
                  </a:moveTo>
                  <a:cubicBezTo>
                    <a:pt x="22" y="29"/>
                    <a:pt x="29" y="22"/>
                    <a:pt x="29" y="14"/>
                  </a:cubicBezTo>
                  <a:cubicBezTo>
                    <a:pt x="29" y="7"/>
                    <a:pt x="22" y="0"/>
                    <a:pt x="15" y="0"/>
                  </a:cubicBezTo>
                  <a:cubicBezTo>
                    <a:pt x="7" y="0"/>
                    <a:pt x="0" y="7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lose/>
                  <a:moveTo>
                    <a:pt x="15" y="4"/>
                  </a:moveTo>
                  <a:cubicBezTo>
                    <a:pt x="20" y="4"/>
                    <a:pt x="25" y="9"/>
                    <a:pt x="25" y="14"/>
                  </a:cubicBezTo>
                  <a:cubicBezTo>
                    <a:pt x="25" y="20"/>
                    <a:pt x="20" y="25"/>
                    <a:pt x="15" y="25"/>
                  </a:cubicBezTo>
                  <a:cubicBezTo>
                    <a:pt x="9" y="25"/>
                    <a:pt x="4" y="20"/>
                    <a:pt x="4" y="14"/>
                  </a:cubicBezTo>
                  <a:cubicBezTo>
                    <a:pt x="4" y="9"/>
                    <a:pt x="9" y="4"/>
                    <a:pt x="1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217">
              <a:extLst>
                <a:ext uri="{FF2B5EF4-FFF2-40B4-BE49-F238E27FC236}">
                  <a16:creationId xmlns:a16="http://schemas.microsoft.com/office/drawing/2014/main" id="{D9B63C82-E3E8-40D7-95A1-A4CDC4C365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97601" y="3413126"/>
              <a:ext cx="68263" cy="66675"/>
            </a:xfrm>
            <a:custGeom>
              <a:avLst/>
              <a:gdLst>
                <a:gd name="T0" fmla="*/ 9 w 19"/>
                <a:gd name="T1" fmla="*/ 19 h 19"/>
                <a:gd name="T2" fmla="*/ 19 w 19"/>
                <a:gd name="T3" fmla="*/ 10 h 19"/>
                <a:gd name="T4" fmla="*/ 9 w 19"/>
                <a:gd name="T5" fmla="*/ 0 h 19"/>
                <a:gd name="T6" fmla="*/ 0 w 19"/>
                <a:gd name="T7" fmla="*/ 10 h 19"/>
                <a:gd name="T8" fmla="*/ 9 w 19"/>
                <a:gd name="T9" fmla="*/ 19 h 19"/>
                <a:gd name="T10" fmla="*/ 9 w 19"/>
                <a:gd name="T11" fmla="*/ 4 h 19"/>
                <a:gd name="T12" fmla="*/ 15 w 19"/>
                <a:gd name="T13" fmla="*/ 10 h 19"/>
                <a:gd name="T14" fmla="*/ 9 w 19"/>
                <a:gd name="T15" fmla="*/ 15 h 19"/>
                <a:gd name="T16" fmla="*/ 4 w 19"/>
                <a:gd name="T17" fmla="*/ 10 h 19"/>
                <a:gd name="T18" fmla="*/ 9 w 19"/>
                <a:gd name="T19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" h="19">
                  <a:moveTo>
                    <a:pt x="9" y="19"/>
                  </a:moveTo>
                  <a:cubicBezTo>
                    <a:pt x="15" y="19"/>
                    <a:pt x="19" y="15"/>
                    <a:pt x="19" y="10"/>
                  </a:cubicBezTo>
                  <a:cubicBezTo>
                    <a:pt x="19" y="4"/>
                    <a:pt x="15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5"/>
                    <a:pt x="4" y="19"/>
                    <a:pt x="9" y="19"/>
                  </a:cubicBezTo>
                  <a:close/>
                  <a:moveTo>
                    <a:pt x="9" y="4"/>
                  </a:moveTo>
                  <a:cubicBezTo>
                    <a:pt x="12" y="4"/>
                    <a:pt x="15" y="7"/>
                    <a:pt x="15" y="10"/>
                  </a:cubicBezTo>
                  <a:cubicBezTo>
                    <a:pt x="15" y="13"/>
                    <a:pt x="12" y="15"/>
                    <a:pt x="9" y="15"/>
                  </a:cubicBezTo>
                  <a:cubicBezTo>
                    <a:pt x="6" y="15"/>
                    <a:pt x="4" y="13"/>
                    <a:pt x="4" y="10"/>
                  </a:cubicBezTo>
                  <a:cubicBezTo>
                    <a:pt x="4" y="7"/>
                    <a:pt x="6" y="4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Rectangle 218">
              <a:extLst>
                <a:ext uri="{FF2B5EF4-FFF2-40B4-BE49-F238E27FC236}">
                  <a16:creationId xmlns:a16="http://schemas.microsoft.com/office/drawing/2014/main" id="{6F2E4C8C-3A51-4C59-B086-52B4E3876A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05513" y="3413126"/>
              <a:ext cx="14288" cy="277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219">
              <a:extLst>
                <a:ext uri="{FF2B5EF4-FFF2-40B4-BE49-F238E27FC236}">
                  <a16:creationId xmlns:a16="http://schemas.microsoft.com/office/drawing/2014/main" id="{858D66DD-1C78-4AB9-BB53-40470802A9A8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7251" y="3292476"/>
              <a:ext cx="192088" cy="398463"/>
            </a:xfrm>
            <a:custGeom>
              <a:avLst/>
              <a:gdLst>
                <a:gd name="T0" fmla="*/ 54 w 54"/>
                <a:gd name="T1" fmla="*/ 19 h 115"/>
                <a:gd name="T2" fmla="*/ 31 w 54"/>
                <a:gd name="T3" fmla="*/ 19 h 115"/>
                <a:gd name="T4" fmla="*/ 15 w 54"/>
                <a:gd name="T5" fmla="*/ 2 h 115"/>
                <a:gd name="T6" fmla="*/ 10 w 54"/>
                <a:gd name="T7" fmla="*/ 0 h 115"/>
                <a:gd name="T8" fmla="*/ 2 w 54"/>
                <a:gd name="T9" fmla="*/ 0 h 115"/>
                <a:gd name="T10" fmla="*/ 0 w 54"/>
                <a:gd name="T11" fmla="*/ 2 h 115"/>
                <a:gd name="T12" fmla="*/ 0 w 54"/>
                <a:gd name="T13" fmla="*/ 115 h 115"/>
                <a:gd name="T14" fmla="*/ 4 w 54"/>
                <a:gd name="T15" fmla="*/ 115 h 115"/>
                <a:gd name="T16" fmla="*/ 4 w 54"/>
                <a:gd name="T17" fmla="*/ 4 h 115"/>
                <a:gd name="T18" fmla="*/ 10 w 54"/>
                <a:gd name="T19" fmla="*/ 4 h 115"/>
                <a:gd name="T20" fmla="*/ 11 w 54"/>
                <a:gd name="T21" fmla="*/ 5 h 115"/>
                <a:gd name="T22" fmla="*/ 29 w 54"/>
                <a:gd name="T23" fmla="*/ 23 h 115"/>
                <a:gd name="T24" fmla="*/ 30 w 54"/>
                <a:gd name="T25" fmla="*/ 23 h 115"/>
                <a:gd name="T26" fmla="*/ 54 w 54"/>
                <a:gd name="T27" fmla="*/ 23 h 115"/>
                <a:gd name="T28" fmla="*/ 54 w 54"/>
                <a:gd name="T29" fmla="*/ 1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115">
                  <a:moveTo>
                    <a:pt x="54" y="19"/>
                  </a:moveTo>
                  <a:cubicBezTo>
                    <a:pt x="31" y="19"/>
                    <a:pt x="31" y="19"/>
                    <a:pt x="31" y="19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3" y="0"/>
                    <a:pt x="11" y="0"/>
                    <a:pt x="1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4" y="115"/>
                    <a:pt x="4" y="115"/>
                    <a:pt x="4" y="11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1" y="5"/>
                    <a:pt x="11" y="5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23"/>
                    <a:pt x="30" y="23"/>
                    <a:pt x="30" y="23"/>
                  </a:cubicBezTo>
                  <a:cubicBezTo>
                    <a:pt x="54" y="23"/>
                    <a:pt x="54" y="23"/>
                    <a:pt x="54" y="23"/>
                  </a:cubicBezTo>
                  <a:lnTo>
                    <a:pt x="54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220">
              <a:extLst>
                <a:ext uri="{FF2B5EF4-FFF2-40B4-BE49-F238E27FC236}">
                  <a16:creationId xmlns:a16="http://schemas.microsoft.com/office/drawing/2014/main" id="{D6BE037E-3796-4F63-AEC0-1A1E3322582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188" y="3392488"/>
              <a:ext cx="119063" cy="79375"/>
            </a:xfrm>
            <a:custGeom>
              <a:avLst/>
              <a:gdLst>
                <a:gd name="T0" fmla="*/ 4 w 33"/>
                <a:gd name="T1" fmla="*/ 15 h 23"/>
                <a:gd name="T2" fmla="*/ 3 w 33"/>
                <a:gd name="T3" fmla="*/ 20 h 23"/>
                <a:gd name="T4" fmla="*/ 8 w 33"/>
                <a:gd name="T5" fmla="*/ 23 h 23"/>
                <a:gd name="T6" fmla="*/ 30 w 33"/>
                <a:gd name="T7" fmla="*/ 23 h 23"/>
                <a:gd name="T8" fmla="*/ 33 w 33"/>
                <a:gd name="T9" fmla="*/ 20 h 23"/>
                <a:gd name="T10" fmla="*/ 33 w 33"/>
                <a:gd name="T11" fmla="*/ 1 h 23"/>
                <a:gd name="T12" fmla="*/ 28 w 33"/>
                <a:gd name="T13" fmla="*/ 1 h 23"/>
                <a:gd name="T14" fmla="*/ 28 w 33"/>
                <a:gd name="T15" fmla="*/ 18 h 23"/>
                <a:gd name="T16" fmla="*/ 8 w 33"/>
                <a:gd name="T17" fmla="*/ 18 h 23"/>
                <a:gd name="T18" fmla="*/ 13 w 33"/>
                <a:gd name="T19" fmla="*/ 13 h 23"/>
                <a:gd name="T20" fmla="*/ 13 w 33"/>
                <a:gd name="T21" fmla="*/ 9 h 23"/>
                <a:gd name="T22" fmla="*/ 4 w 33"/>
                <a:gd name="T23" fmla="*/ 0 h 23"/>
                <a:gd name="T24" fmla="*/ 0 w 33"/>
                <a:gd name="T25" fmla="*/ 3 h 23"/>
                <a:gd name="T26" fmla="*/ 8 w 33"/>
                <a:gd name="T27" fmla="*/ 11 h 23"/>
                <a:gd name="T28" fmla="*/ 4 w 33"/>
                <a:gd name="T29" fmla="*/ 1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23">
                  <a:moveTo>
                    <a:pt x="4" y="15"/>
                  </a:moveTo>
                  <a:cubicBezTo>
                    <a:pt x="3" y="16"/>
                    <a:pt x="3" y="18"/>
                    <a:pt x="3" y="20"/>
                  </a:cubicBezTo>
                  <a:cubicBezTo>
                    <a:pt x="4" y="22"/>
                    <a:pt x="6" y="23"/>
                    <a:pt x="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2" y="23"/>
                    <a:pt x="33" y="22"/>
                    <a:pt x="33" y="20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4" y="12"/>
                    <a:pt x="14" y="10"/>
                    <a:pt x="13" y="9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8" y="11"/>
                    <a:pt x="8" y="11"/>
                    <a:pt x="8" y="11"/>
                  </a:cubicBezTo>
                  <a:lnTo>
                    <a:pt x="4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4" name="Rectangle 221">
              <a:extLst>
                <a:ext uri="{FF2B5EF4-FFF2-40B4-BE49-F238E27FC236}">
                  <a16:creationId xmlns:a16="http://schemas.microsoft.com/office/drawing/2014/main" id="{8E1716B8-B6F0-42C8-A5FC-60B7713991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0126" y="3503613"/>
              <a:ext cx="185738" cy="17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5" name="Groupe 114">
            <a:extLst>
              <a:ext uri="{FF2B5EF4-FFF2-40B4-BE49-F238E27FC236}">
                <a16:creationId xmlns:a16="http://schemas.microsoft.com/office/drawing/2014/main" id="{B689E12E-424E-43F4-9641-F7AAC7760014}"/>
              </a:ext>
            </a:extLst>
          </p:cNvPr>
          <p:cNvGrpSpPr>
            <a:grpSpLocks noChangeAspect="1"/>
          </p:cNvGrpSpPr>
          <p:nvPr/>
        </p:nvGrpSpPr>
        <p:grpSpPr>
          <a:xfrm>
            <a:off x="2311746" y="1381972"/>
            <a:ext cx="348218" cy="756000"/>
            <a:chOff x="5975350" y="3167063"/>
            <a:chExt cx="241300" cy="523876"/>
          </a:xfrm>
          <a:solidFill>
            <a:schemeClr val="accent5"/>
          </a:solidFill>
        </p:grpSpPr>
        <p:sp>
          <p:nvSpPr>
            <p:cNvPr id="116" name="Rectangle 225">
              <a:extLst>
                <a:ext uri="{FF2B5EF4-FFF2-40B4-BE49-F238E27FC236}">
                  <a16:creationId xmlns:a16="http://schemas.microsoft.com/office/drawing/2014/main" id="{92A688A7-457C-4621-9070-AFE802C85C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29325" y="3413126"/>
              <a:ext cx="14288" cy="277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7" name="Freeform 226">
              <a:extLst>
                <a:ext uri="{FF2B5EF4-FFF2-40B4-BE49-F238E27FC236}">
                  <a16:creationId xmlns:a16="http://schemas.microsoft.com/office/drawing/2014/main" id="{8BB56F4A-F083-42CE-A79A-735E0F6439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18213" y="3167063"/>
              <a:ext cx="104775" cy="100013"/>
            </a:xfrm>
            <a:custGeom>
              <a:avLst/>
              <a:gdLst>
                <a:gd name="T0" fmla="*/ 29 w 29"/>
                <a:gd name="T1" fmla="*/ 14 h 29"/>
                <a:gd name="T2" fmla="*/ 14 w 29"/>
                <a:gd name="T3" fmla="*/ 0 h 29"/>
                <a:gd name="T4" fmla="*/ 0 w 29"/>
                <a:gd name="T5" fmla="*/ 14 h 29"/>
                <a:gd name="T6" fmla="*/ 14 w 29"/>
                <a:gd name="T7" fmla="*/ 29 h 29"/>
                <a:gd name="T8" fmla="*/ 29 w 29"/>
                <a:gd name="T9" fmla="*/ 14 h 29"/>
                <a:gd name="T10" fmla="*/ 4 w 29"/>
                <a:gd name="T11" fmla="*/ 14 h 29"/>
                <a:gd name="T12" fmla="*/ 14 w 29"/>
                <a:gd name="T13" fmla="*/ 4 h 29"/>
                <a:gd name="T14" fmla="*/ 24 w 29"/>
                <a:gd name="T15" fmla="*/ 14 h 29"/>
                <a:gd name="T16" fmla="*/ 14 w 29"/>
                <a:gd name="T17" fmla="*/ 25 h 29"/>
                <a:gd name="T18" fmla="*/ 4 w 29"/>
                <a:gd name="T19" fmla="*/ 1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9">
                  <a:moveTo>
                    <a:pt x="29" y="14"/>
                  </a:moveTo>
                  <a:cubicBezTo>
                    <a:pt x="29" y="7"/>
                    <a:pt x="22" y="0"/>
                    <a:pt x="14" y="0"/>
                  </a:cubicBezTo>
                  <a:cubicBezTo>
                    <a:pt x="7" y="0"/>
                    <a:pt x="0" y="7"/>
                    <a:pt x="0" y="14"/>
                  </a:cubicBezTo>
                  <a:cubicBezTo>
                    <a:pt x="0" y="22"/>
                    <a:pt x="7" y="29"/>
                    <a:pt x="14" y="29"/>
                  </a:cubicBezTo>
                  <a:cubicBezTo>
                    <a:pt x="22" y="29"/>
                    <a:pt x="29" y="22"/>
                    <a:pt x="29" y="14"/>
                  </a:cubicBezTo>
                  <a:close/>
                  <a:moveTo>
                    <a:pt x="4" y="14"/>
                  </a:moveTo>
                  <a:cubicBezTo>
                    <a:pt x="4" y="9"/>
                    <a:pt x="9" y="4"/>
                    <a:pt x="14" y="4"/>
                  </a:cubicBezTo>
                  <a:cubicBezTo>
                    <a:pt x="20" y="4"/>
                    <a:pt x="24" y="9"/>
                    <a:pt x="24" y="14"/>
                  </a:cubicBezTo>
                  <a:cubicBezTo>
                    <a:pt x="24" y="20"/>
                    <a:pt x="20" y="25"/>
                    <a:pt x="14" y="25"/>
                  </a:cubicBezTo>
                  <a:cubicBezTo>
                    <a:pt x="9" y="25"/>
                    <a:pt x="4" y="20"/>
                    <a:pt x="4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8" name="Freeform 227">
              <a:extLst>
                <a:ext uri="{FF2B5EF4-FFF2-40B4-BE49-F238E27FC236}">
                  <a16:creationId xmlns:a16="http://schemas.microsoft.com/office/drawing/2014/main" id="{B3D43068-63DC-437A-AC9E-1826972E243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7588" y="3409951"/>
              <a:ext cx="101600" cy="280988"/>
            </a:xfrm>
            <a:custGeom>
              <a:avLst/>
              <a:gdLst>
                <a:gd name="T0" fmla="*/ 14 w 28"/>
                <a:gd name="T1" fmla="*/ 0 h 81"/>
                <a:gd name="T2" fmla="*/ 9 w 28"/>
                <a:gd name="T3" fmla="*/ 2 h 81"/>
                <a:gd name="T4" fmla="*/ 22 w 28"/>
                <a:gd name="T5" fmla="*/ 41 h 81"/>
                <a:gd name="T6" fmla="*/ 2 w 28"/>
                <a:gd name="T7" fmla="*/ 41 h 81"/>
                <a:gd name="T8" fmla="*/ 0 w 28"/>
                <a:gd name="T9" fmla="*/ 44 h 81"/>
                <a:gd name="T10" fmla="*/ 0 w 28"/>
                <a:gd name="T11" fmla="*/ 81 h 81"/>
                <a:gd name="T12" fmla="*/ 4 w 28"/>
                <a:gd name="T13" fmla="*/ 81 h 81"/>
                <a:gd name="T14" fmla="*/ 4 w 28"/>
                <a:gd name="T15" fmla="*/ 46 h 81"/>
                <a:gd name="T16" fmla="*/ 26 w 28"/>
                <a:gd name="T17" fmla="*/ 46 h 81"/>
                <a:gd name="T18" fmla="*/ 27 w 28"/>
                <a:gd name="T19" fmla="*/ 45 h 81"/>
                <a:gd name="T20" fmla="*/ 28 w 28"/>
                <a:gd name="T21" fmla="*/ 43 h 81"/>
                <a:gd name="T22" fmla="*/ 14 w 28"/>
                <a:gd name="T23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81">
                  <a:moveTo>
                    <a:pt x="14" y="0"/>
                  </a:moveTo>
                  <a:cubicBezTo>
                    <a:pt x="9" y="2"/>
                    <a:pt x="9" y="2"/>
                    <a:pt x="9" y="2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1" y="41"/>
                    <a:pt x="0" y="42"/>
                    <a:pt x="0" y="44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7" y="46"/>
                    <a:pt x="27" y="45"/>
                  </a:cubicBezTo>
                  <a:cubicBezTo>
                    <a:pt x="28" y="44"/>
                    <a:pt x="28" y="44"/>
                    <a:pt x="28" y="43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9" name="Freeform 228">
              <a:extLst>
                <a:ext uri="{FF2B5EF4-FFF2-40B4-BE49-F238E27FC236}">
                  <a16:creationId xmlns:a16="http://schemas.microsoft.com/office/drawing/2014/main" id="{0E353701-F3F2-424E-8B34-AF8477EA5C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5350" y="3292476"/>
              <a:ext cx="241300" cy="155575"/>
            </a:xfrm>
            <a:custGeom>
              <a:avLst/>
              <a:gdLst>
                <a:gd name="T0" fmla="*/ 49 w 67"/>
                <a:gd name="T1" fmla="*/ 6 h 45"/>
                <a:gd name="T2" fmla="*/ 62 w 67"/>
                <a:gd name="T3" fmla="*/ 45 h 45"/>
                <a:gd name="T4" fmla="*/ 67 w 67"/>
                <a:gd name="T5" fmla="*/ 45 h 45"/>
                <a:gd name="T6" fmla="*/ 53 w 67"/>
                <a:gd name="T7" fmla="*/ 5 h 45"/>
                <a:gd name="T8" fmla="*/ 47 w 67"/>
                <a:gd name="T9" fmla="*/ 0 h 45"/>
                <a:gd name="T10" fmla="*/ 36 w 67"/>
                <a:gd name="T11" fmla="*/ 0 h 45"/>
                <a:gd name="T12" fmla="*/ 34 w 67"/>
                <a:gd name="T13" fmla="*/ 0 h 45"/>
                <a:gd name="T14" fmla="*/ 29 w 67"/>
                <a:gd name="T15" fmla="*/ 6 h 45"/>
                <a:gd name="T16" fmla="*/ 29 w 67"/>
                <a:gd name="T17" fmla="*/ 2 h 45"/>
                <a:gd name="T18" fmla="*/ 26 w 67"/>
                <a:gd name="T19" fmla="*/ 0 h 45"/>
                <a:gd name="T20" fmla="*/ 8 w 67"/>
                <a:gd name="T21" fmla="*/ 0 h 45"/>
                <a:gd name="T22" fmla="*/ 8 w 67"/>
                <a:gd name="T23" fmla="*/ 0 h 45"/>
                <a:gd name="T24" fmla="*/ 3 w 67"/>
                <a:gd name="T25" fmla="*/ 2 h 45"/>
                <a:gd name="T26" fmla="*/ 0 w 67"/>
                <a:gd name="T27" fmla="*/ 7 h 45"/>
                <a:gd name="T28" fmla="*/ 0 w 67"/>
                <a:gd name="T29" fmla="*/ 45 h 45"/>
                <a:gd name="T30" fmla="*/ 5 w 67"/>
                <a:gd name="T31" fmla="*/ 45 h 45"/>
                <a:gd name="T32" fmla="*/ 5 w 67"/>
                <a:gd name="T33" fmla="*/ 7 h 45"/>
                <a:gd name="T34" fmla="*/ 6 w 67"/>
                <a:gd name="T35" fmla="*/ 5 h 45"/>
                <a:gd name="T36" fmla="*/ 8 w 67"/>
                <a:gd name="T37" fmla="*/ 4 h 45"/>
                <a:gd name="T38" fmla="*/ 8 w 67"/>
                <a:gd name="T39" fmla="*/ 4 h 45"/>
                <a:gd name="T40" fmla="*/ 24 w 67"/>
                <a:gd name="T41" fmla="*/ 4 h 45"/>
                <a:gd name="T42" fmla="*/ 24 w 67"/>
                <a:gd name="T43" fmla="*/ 12 h 45"/>
                <a:gd name="T44" fmla="*/ 26 w 67"/>
                <a:gd name="T45" fmla="*/ 14 h 45"/>
                <a:gd name="T46" fmla="*/ 28 w 67"/>
                <a:gd name="T47" fmla="*/ 13 h 45"/>
                <a:gd name="T48" fmla="*/ 37 w 67"/>
                <a:gd name="T49" fmla="*/ 4 h 45"/>
                <a:gd name="T50" fmla="*/ 47 w 67"/>
                <a:gd name="T51" fmla="*/ 4 h 45"/>
                <a:gd name="T52" fmla="*/ 49 w 67"/>
                <a:gd name="T53" fmla="*/ 6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7" h="45">
                  <a:moveTo>
                    <a:pt x="49" y="6"/>
                  </a:moveTo>
                  <a:cubicBezTo>
                    <a:pt x="62" y="45"/>
                    <a:pt x="62" y="45"/>
                    <a:pt x="62" y="45"/>
                  </a:cubicBezTo>
                  <a:cubicBezTo>
                    <a:pt x="67" y="45"/>
                    <a:pt x="67" y="45"/>
                    <a:pt x="67" y="45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2" y="2"/>
                    <a:pt x="50" y="0"/>
                    <a:pt x="47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5" y="0"/>
                    <a:pt x="34" y="0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1"/>
                    <a:pt x="28" y="0"/>
                    <a:pt x="26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4" y="0"/>
                    <a:pt x="3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5" y="6"/>
                    <a:pt x="6" y="5"/>
                  </a:cubicBezTo>
                  <a:cubicBezTo>
                    <a:pt x="6" y="5"/>
                    <a:pt x="7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5" y="13"/>
                    <a:pt x="26" y="14"/>
                  </a:cubicBezTo>
                  <a:cubicBezTo>
                    <a:pt x="26" y="14"/>
                    <a:pt x="27" y="14"/>
                    <a:pt x="28" y="13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8" y="4"/>
                    <a:pt x="49" y="5"/>
                    <a:pt x="49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887905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>
            <a:extLst>
              <a:ext uri="{FF2B5EF4-FFF2-40B4-BE49-F238E27FC236}">
                <a16:creationId xmlns:a16="http://schemas.microsoft.com/office/drawing/2014/main" id="{C79CD84F-896E-2540-BCEE-FF0EF1816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eaLnBrk="1" hangingPunct="1"/>
            <a:r>
              <a:rPr lang="fr-FR" dirty="0"/>
              <a:t>Eléments graphiques</a:t>
            </a:r>
          </a:p>
        </p:txBody>
      </p:sp>
      <p:grpSp>
        <p:nvGrpSpPr>
          <p:cNvPr id="9" name="Groupe 8">
            <a:extLst>
              <a:ext uri="{FF2B5EF4-FFF2-40B4-BE49-F238E27FC236}">
                <a16:creationId xmlns:a16="http://schemas.microsoft.com/office/drawing/2014/main" id="{302C5AA8-8B98-C744-9B7C-FCD22A65CC8E}"/>
              </a:ext>
            </a:extLst>
          </p:cNvPr>
          <p:cNvGrpSpPr>
            <a:grpSpLocks noChangeAspect="1"/>
          </p:cNvGrpSpPr>
          <p:nvPr/>
        </p:nvGrpSpPr>
        <p:grpSpPr>
          <a:xfrm>
            <a:off x="6012160" y="1475512"/>
            <a:ext cx="782588" cy="799828"/>
            <a:chOff x="2997200" y="261938"/>
            <a:chExt cx="6197601" cy="6334126"/>
          </a:xfrm>
          <a:solidFill>
            <a:schemeClr val="accent4"/>
          </a:solidFill>
        </p:grpSpPr>
        <p:sp>
          <p:nvSpPr>
            <p:cNvPr id="10" name="Freeform 60">
              <a:extLst>
                <a:ext uri="{FF2B5EF4-FFF2-40B4-BE49-F238E27FC236}">
                  <a16:creationId xmlns:a16="http://schemas.microsoft.com/office/drawing/2014/main" id="{E9F554F9-F07E-FF48-AEFB-3E0AF29EC6C4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7200" y="261938"/>
              <a:ext cx="5667375" cy="3865563"/>
            </a:xfrm>
            <a:custGeom>
              <a:avLst/>
              <a:gdLst>
                <a:gd name="T0" fmla="*/ 416 w 503"/>
                <a:gd name="T1" fmla="*/ 85 h 343"/>
                <a:gd name="T2" fmla="*/ 387 w 503"/>
                <a:gd name="T3" fmla="*/ 63 h 343"/>
                <a:gd name="T4" fmla="*/ 503 w 503"/>
                <a:gd name="T5" fmla="*/ 0 h 343"/>
                <a:gd name="T6" fmla="*/ 473 w 503"/>
                <a:gd name="T7" fmla="*/ 128 h 343"/>
                <a:gd name="T8" fmla="*/ 447 w 503"/>
                <a:gd name="T9" fmla="*/ 109 h 343"/>
                <a:gd name="T10" fmla="*/ 407 w 503"/>
                <a:gd name="T11" fmla="*/ 156 h 343"/>
                <a:gd name="T12" fmla="*/ 268 w 503"/>
                <a:gd name="T13" fmla="*/ 269 h 343"/>
                <a:gd name="T14" fmla="*/ 122 w 503"/>
                <a:gd name="T15" fmla="*/ 321 h 343"/>
                <a:gd name="T16" fmla="*/ 8 w 503"/>
                <a:gd name="T17" fmla="*/ 343 h 343"/>
                <a:gd name="T18" fmla="*/ 5 w 503"/>
                <a:gd name="T19" fmla="*/ 343 h 343"/>
                <a:gd name="T20" fmla="*/ 0 w 503"/>
                <a:gd name="T21" fmla="*/ 304 h 343"/>
                <a:gd name="T22" fmla="*/ 54 w 503"/>
                <a:gd name="T23" fmla="*/ 294 h 343"/>
                <a:gd name="T24" fmla="*/ 198 w 503"/>
                <a:gd name="T25" fmla="*/ 256 h 343"/>
                <a:gd name="T26" fmla="*/ 362 w 503"/>
                <a:gd name="T27" fmla="*/ 146 h 343"/>
                <a:gd name="T28" fmla="*/ 416 w 503"/>
                <a:gd name="T29" fmla="*/ 85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3" h="343">
                  <a:moveTo>
                    <a:pt x="416" y="85"/>
                  </a:moveTo>
                  <a:cubicBezTo>
                    <a:pt x="406" y="77"/>
                    <a:pt x="397" y="71"/>
                    <a:pt x="387" y="63"/>
                  </a:cubicBezTo>
                  <a:cubicBezTo>
                    <a:pt x="426" y="42"/>
                    <a:pt x="464" y="21"/>
                    <a:pt x="503" y="0"/>
                  </a:cubicBezTo>
                  <a:cubicBezTo>
                    <a:pt x="493" y="43"/>
                    <a:pt x="483" y="85"/>
                    <a:pt x="473" y="128"/>
                  </a:cubicBezTo>
                  <a:cubicBezTo>
                    <a:pt x="464" y="121"/>
                    <a:pt x="455" y="115"/>
                    <a:pt x="447" y="109"/>
                  </a:cubicBezTo>
                  <a:cubicBezTo>
                    <a:pt x="433" y="125"/>
                    <a:pt x="421" y="141"/>
                    <a:pt x="407" y="156"/>
                  </a:cubicBezTo>
                  <a:cubicBezTo>
                    <a:pt x="367" y="201"/>
                    <a:pt x="322" y="240"/>
                    <a:pt x="268" y="269"/>
                  </a:cubicBezTo>
                  <a:cubicBezTo>
                    <a:pt x="222" y="293"/>
                    <a:pt x="173" y="309"/>
                    <a:pt x="122" y="321"/>
                  </a:cubicBezTo>
                  <a:cubicBezTo>
                    <a:pt x="84" y="329"/>
                    <a:pt x="46" y="336"/>
                    <a:pt x="8" y="343"/>
                  </a:cubicBezTo>
                  <a:cubicBezTo>
                    <a:pt x="7" y="343"/>
                    <a:pt x="7" y="343"/>
                    <a:pt x="5" y="343"/>
                  </a:cubicBezTo>
                  <a:cubicBezTo>
                    <a:pt x="3" y="330"/>
                    <a:pt x="1" y="317"/>
                    <a:pt x="0" y="304"/>
                  </a:cubicBezTo>
                  <a:cubicBezTo>
                    <a:pt x="18" y="301"/>
                    <a:pt x="36" y="298"/>
                    <a:pt x="54" y="294"/>
                  </a:cubicBezTo>
                  <a:cubicBezTo>
                    <a:pt x="103" y="284"/>
                    <a:pt x="151" y="272"/>
                    <a:pt x="198" y="256"/>
                  </a:cubicBezTo>
                  <a:cubicBezTo>
                    <a:pt x="262" y="233"/>
                    <a:pt x="316" y="194"/>
                    <a:pt x="362" y="146"/>
                  </a:cubicBezTo>
                  <a:cubicBezTo>
                    <a:pt x="380" y="126"/>
                    <a:pt x="397" y="105"/>
                    <a:pt x="416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" name="Freeform 61">
              <a:extLst>
                <a:ext uri="{FF2B5EF4-FFF2-40B4-BE49-F238E27FC236}">
                  <a16:creationId xmlns:a16="http://schemas.microsoft.com/office/drawing/2014/main" id="{4984DB91-38D7-5943-972D-46CF9D66DA5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6313" y="2730501"/>
              <a:ext cx="5678488" cy="3865563"/>
            </a:xfrm>
            <a:custGeom>
              <a:avLst/>
              <a:gdLst>
                <a:gd name="T0" fmla="*/ 498 w 504"/>
                <a:gd name="T1" fmla="*/ 0 h 343"/>
                <a:gd name="T2" fmla="*/ 504 w 504"/>
                <a:gd name="T3" fmla="*/ 39 h 343"/>
                <a:gd name="T4" fmla="*/ 443 w 504"/>
                <a:gd name="T5" fmla="*/ 50 h 343"/>
                <a:gd name="T6" fmla="*/ 294 w 504"/>
                <a:gd name="T7" fmla="*/ 91 h 343"/>
                <a:gd name="T8" fmla="*/ 137 w 504"/>
                <a:gd name="T9" fmla="*/ 202 h 343"/>
                <a:gd name="T10" fmla="*/ 88 w 504"/>
                <a:gd name="T11" fmla="*/ 258 h 343"/>
                <a:gd name="T12" fmla="*/ 116 w 504"/>
                <a:gd name="T13" fmla="*/ 280 h 343"/>
                <a:gd name="T14" fmla="*/ 0 w 504"/>
                <a:gd name="T15" fmla="*/ 343 h 343"/>
                <a:gd name="T16" fmla="*/ 30 w 504"/>
                <a:gd name="T17" fmla="*/ 215 h 343"/>
                <a:gd name="T18" fmla="*/ 57 w 504"/>
                <a:gd name="T19" fmla="*/ 234 h 343"/>
                <a:gd name="T20" fmla="*/ 62 w 504"/>
                <a:gd name="T21" fmla="*/ 228 h 343"/>
                <a:gd name="T22" fmla="*/ 211 w 504"/>
                <a:gd name="T23" fmla="*/ 88 h 343"/>
                <a:gd name="T24" fmla="*/ 354 w 504"/>
                <a:gd name="T25" fmla="*/ 29 h 343"/>
                <a:gd name="T26" fmla="*/ 495 w 504"/>
                <a:gd name="T27" fmla="*/ 0 h 343"/>
                <a:gd name="T28" fmla="*/ 498 w 504"/>
                <a:gd name="T29" fmla="*/ 0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4" h="343">
                  <a:moveTo>
                    <a:pt x="498" y="0"/>
                  </a:moveTo>
                  <a:cubicBezTo>
                    <a:pt x="500" y="13"/>
                    <a:pt x="502" y="26"/>
                    <a:pt x="504" y="39"/>
                  </a:cubicBezTo>
                  <a:cubicBezTo>
                    <a:pt x="483" y="43"/>
                    <a:pt x="463" y="46"/>
                    <a:pt x="443" y="50"/>
                  </a:cubicBezTo>
                  <a:cubicBezTo>
                    <a:pt x="392" y="60"/>
                    <a:pt x="343" y="73"/>
                    <a:pt x="294" y="91"/>
                  </a:cubicBezTo>
                  <a:cubicBezTo>
                    <a:pt x="232" y="115"/>
                    <a:pt x="182" y="154"/>
                    <a:pt x="137" y="202"/>
                  </a:cubicBezTo>
                  <a:cubicBezTo>
                    <a:pt x="120" y="220"/>
                    <a:pt x="104" y="239"/>
                    <a:pt x="88" y="258"/>
                  </a:cubicBezTo>
                  <a:cubicBezTo>
                    <a:pt x="98" y="266"/>
                    <a:pt x="107" y="273"/>
                    <a:pt x="116" y="280"/>
                  </a:cubicBezTo>
                  <a:cubicBezTo>
                    <a:pt x="77" y="301"/>
                    <a:pt x="39" y="322"/>
                    <a:pt x="0" y="343"/>
                  </a:cubicBezTo>
                  <a:cubicBezTo>
                    <a:pt x="10" y="300"/>
                    <a:pt x="20" y="258"/>
                    <a:pt x="30" y="215"/>
                  </a:cubicBezTo>
                  <a:cubicBezTo>
                    <a:pt x="39" y="221"/>
                    <a:pt x="48" y="228"/>
                    <a:pt x="57" y="234"/>
                  </a:cubicBezTo>
                  <a:cubicBezTo>
                    <a:pt x="58" y="232"/>
                    <a:pt x="60" y="230"/>
                    <a:pt x="62" y="228"/>
                  </a:cubicBezTo>
                  <a:cubicBezTo>
                    <a:pt x="104" y="173"/>
                    <a:pt x="152" y="125"/>
                    <a:pt x="211" y="88"/>
                  </a:cubicBezTo>
                  <a:cubicBezTo>
                    <a:pt x="255" y="60"/>
                    <a:pt x="304" y="43"/>
                    <a:pt x="354" y="29"/>
                  </a:cubicBezTo>
                  <a:cubicBezTo>
                    <a:pt x="400" y="16"/>
                    <a:pt x="447" y="7"/>
                    <a:pt x="495" y="0"/>
                  </a:cubicBezTo>
                  <a:cubicBezTo>
                    <a:pt x="496" y="0"/>
                    <a:pt x="497" y="0"/>
                    <a:pt x="49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7C02F9D8-2848-F74D-957E-E3C73D8D3F34}"/>
              </a:ext>
            </a:extLst>
          </p:cNvPr>
          <p:cNvGrpSpPr>
            <a:grpSpLocks noChangeAspect="1"/>
          </p:cNvGrpSpPr>
          <p:nvPr/>
        </p:nvGrpSpPr>
        <p:grpSpPr>
          <a:xfrm>
            <a:off x="4572000" y="1467135"/>
            <a:ext cx="818095" cy="816583"/>
            <a:chOff x="2660650" y="0"/>
            <a:chExt cx="6870701" cy="6858000"/>
          </a:xfrm>
          <a:solidFill>
            <a:schemeClr val="accent4"/>
          </a:solidFill>
        </p:grpSpPr>
        <p:sp>
          <p:nvSpPr>
            <p:cNvPr id="13" name="Freeform 66">
              <a:extLst>
                <a:ext uri="{FF2B5EF4-FFF2-40B4-BE49-F238E27FC236}">
                  <a16:creationId xmlns:a16="http://schemas.microsoft.com/office/drawing/2014/main" id="{24DD0972-5941-8043-BD21-D8A6BD68687D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0163" y="3717925"/>
              <a:ext cx="3151188" cy="3128963"/>
            </a:xfrm>
            <a:custGeom>
              <a:avLst/>
              <a:gdLst>
                <a:gd name="T0" fmla="*/ 71 w 283"/>
                <a:gd name="T1" fmla="*/ 98 h 281"/>
                <a:gd name="T2" fmla="*/ 48 w 283"/>
                <a:gd name="T3" fmla="*/ 124 h 281"/>
                <a:gd name="T4" fmla="*/ 0 w 283"/>
                <a:gd name="T5" fmla="*/ 0 h 281"/>
                <a:gd name="T6" fmla="*/ 123 w 283"/>
                <a:gd name="T7" fmla="*/ 46 h 281"/>
                <a:gd name="T8" fmla="*/ 100 w 283"/>
                <a:gd name="T9" fmla="*/ 69 h 281"/>
                <a:gd name="T10" fmla="*/ 283 w 283"/>
                <a:gd name="T11" fmla="*/ 252 h 281"/>
                <a:gd name="T12" fmla="*/ 254 w 283"/>
                <a:gd name="T13" fmla="*/ 281 h 281"/>
                <a:gd name="T14" fmla="*/ 71 w 283"/>
                <a:gd name="T15" fmla="*/ 98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3" h="281">
                  <a:moveTo>
                    <a:pt x="71" y="98"/>
                  </a:moveTo>
                  <a:cubicBezTo>
                    <a:pt x="62" y="107"/>
                    <a:pt x="55" y="115"/>
                    <a:pt x="48" y="124"/>
                  </a:cubicBezTo>
                  <a:cubicBezTo>
                    <a:pt x="32" y="82"/>
                    <a:pt x="16" y="42"/>
                    <a:pt x="0" y="0"/>
                  </a:cubicBezTo>
                  <a:cubicBezTo>
                    <a:pt x="42" y="16"/>
                    <a:pt x="82" y="31"/>
                    <a:pt x="123" y="46"/>
                  </a:cubicBezTo>
                  <a:cubicBezTo>
                    <a:pt x="115" y="54"/>
                    <a:pt x="108" y="61"/>
                    <a:pt x="100" y="69"/>
                  </a:cubicBezTo>
                  <a:cubicBezTo>
                    <a:pt x="162" y="131"/>
                    <a:pt x="223" y="191"/>
                    <a:pt x="283" y="252"/>
                  </a:cubicBezTo>
                  <a:cubicBezTo>
                    <a:pt x="273" y="262"/>
                    <a:pt x="263" y="272"/>
                    <a:pt x="254" y="281"/>
                  </a:cubicBezTo>
                  <a:cubicBezTo>
                    <a:pt x="194" y="221"/>
                    <a:pt x="133" y="160"/>
                    <a:pt x="71" y="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67">
              <a:extLst>
                <a:ext uri="{FF2B5EF4-FFF2-40B4-BE49-F238E27FC236}">
                  <a16:creationId xmlns:a16="http://schemas.microsoft.com/office/drawing/2014/main" id="{7152520F-89CB-BC49-8BAB-16411F7A7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0163" y="0"/>
              <a:ext cx="3140075" cy="3140075"/>
            </a:xfrm>
            <a:custGeom>
              <a:avLst/>
              <a:gdLst>
                <a:gd name="T0" fmla="*/ 282 w 282"/>
                <a:gd name="T1" fmla="*/ 30 h 282"/>
                <a:gd name="T2" fmla="*/ 100 w 282"/>
                <a:gd name="T3" fmla="*/ 211 h 282"/>
                <a:gd name="T4" fmla="*/ 125 w 282"/>
                <a:gd name="T5" fmla="*/ 235 h 282"/>
                <a:gd name="T6" fmla="*/ 0 w 282"/>
                <a:gd name="T7" fmla="*/ 282 h 282"/>
                <a:gd name="T8" fmla="*/ 47 w 282"/>
                <a:gd name="T9" fmla="*/ 160 h 282"/>
                <a:gd name="T10" fmla="*/ 69 w 282"/>
                <a:gd name="T11" fmla="*/ 183 h 282"/>
                <a:gd name="T12" fmla="*/ 252 w 282"/>
                <a:gd name="T13" fmla="*/ 0 h 282"/>
                <a:gd name="T14" fmla="*/ 282 w 282"/>
                <a:gd name="T15" fmla="*/ 3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2" h="282">
                  <a:moveTo>
                    <a:pt x="282" y="30"/>
                  </a:moveTo>
                  <a:cubicBezTo>
                    <a:pt x="222" y="90"/>
                    <a:pt x="161" y="150"/>
                    <a:pt x="100" y="211"/>
                  </a:cubicBezTo>
                  <a:cubicBezTo>
                    <a:pt x="108" y="219"/>
                    <a:pt x="116" y="226"/>
                    <a:pt x="125" y="235"/>
                  </a:cubicBezTo>
                  <a:cubicBezTo>
                    <a:pt x="83" y="251"/>
                    <a:pt x="42" y="266"/>
                    <a:pt x="0" y="282"/>
                  </a:cubicBezTo>
                  <a:cubicBezTo>
                    <a:pt x="16" y="241"/>
                    <a:pt x="31" y="200"/>
                    <a:pt x="47" y="160"/>
                  </a:cubicBezTo>
                  <a:cubicBezTo>
                    <a:pt x="54" y="168"/>
                    <a:pt x="62" y="175"/>
                    <a:pt x="69" y="183"/>
                  </a:cubicBezTo>
                  <a:cubicBezTo>
                    <a:pt x="131" y="121"/>
                    <a:pt x="192" y="60"/>
                    <a:pt x="252" y="0"/>
                  </a:cubicBezTo>
                  <a:cubicBezTo>
                    <a:pt x="263" y="10"/>
                    <a:pt x="272" y="20"/>
                    <a:pt x="282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68">
              <a:extLst>
                <a:ext uri="{FF2B5EF4-FFF2-40B4-BE49-F238E27FC236}">
                  <a16:creationId xmlns:a16="http://schemas.microsoft.com/office/drawing/2014/main" id="{A600290C-175C-A844-A64D-C9735CF0B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1763" y="3717925"/>
              <a:ext cx="3140075" cy="3140075"/>
            </a:xfrm>
            <a:custGeom>
              <a:avLst/>
              <a:gdLst>
                <a:gd name="T0" fmla="*/ 0 w 282"/>
                <a:gd name="T1" fmla="*/ 253 h 282"/>
                <a:gd name="T2" fmla="*/ 183 w 282"/>
                <a:gd name="T3" fmla="*/ 69 h 282"/>
                <a:gd name="T4" fmla="*/ 158 w 282"/>
                <a:gd name="T5" fmla="*/ 47 h 282"/>
                <a:gd name="T6" fmla="*/ 282 w 282"/>
                <a:gd name="T7" fmla="*/ 0 h 282"/>
                <a:gd name="T8" fmla="*/ 235 w 282"/>
                <a:gd name="T9" fmla="*/ 123 h 282"/>
                <a:gd name="T10" fmla="*/ 212 w 282"/>
                <a:gd name="T11" fmla="*/ 99 h 282"/>
                <a:gd name="T12" fmla="*/ 29 w 282"/>
                <a:gd name="T13" fmla="*/ 282 h 282"/>
                <a:gd name="T14" fmla="*/ 0 w 282"/>
                <a:gd name="T15" fmla="*/ 253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2" h="282">
                  <a:moveTo>
                    <a:pt x="0" y="253"/>
                  </a:moveTo>
                  <a:cubicBezTo>
                    <a:pt x="60" y="192"/>
                    <a:pt x="121" y="131"/>
                    <a:pt x="183" y="69"/>
                  </a:cubicBezTo>
                  <a:cubicBezTo>
                    <a:pt x="174" y="62"/>
                    <a:pt x="166" y="55"/>
                    <a:pt x="158" y="47"/>
                  </a:cubicBezTo>
                  <a:cubicBezTo>
                    <a:pt x="200" y="31"/>
                    <a:pt x="240" y="16"/>
                    <a:pt x="282" y="0"/>
                  </a:cubicBezTo>
                  <a:cubicBezTo>
                    <a:pt x="266" y="42"/>
                    <a:pt x="251" y="82"/>
                    <a:pt x="235" y="123"/>
                  </a:cubicBezTo>
                  <a:cubicBezTo>
                    <a:pt x="227" y="115"/>
                    <a:pt x="220" y="107"/>
                    <a:pt x="212" y="99"/>
                  </a:cubicBezTo>
                  <a:cubicBezTo>
                    <a:pt x="150" y="161"/>
                    <a:pt x="90" y="222"/>
                    <a:pt x="29" y="282"/>
                  </a:cubicBezTo>
                  <a:cubicBezTo>
                    <a:pt x="19" y="272"/>
                    <a:pt x="10" y="263"/>
                    <a:pt x="0" y="2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69">
              <a:extLst>
                <a:ext uri="{FF2B5EF4-FFF2-40B4-BE49-F238E27FC236}">
                  <a16:creationId xmlns:a16="http://schemas.microsoft.com/office/drawing/2014/main" id="{8F02BB94-60E6-E14A-8C13-56C4FF6FF4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0650" y="0"/>
              <a:ext cx="3151188" cy="3140075"/>
            </a:xfrm>
            <a:custGeom>
              <a:avLst/>
              <a:gdLst>
                <a:gd name="T0" fmla="*/ 0 w 283"/>
                <a:gd name="T1" fmla="*/ 30 h 282"/>
                <a:gd name="T2" fmla="*/ 30 w 283"/>
                <a:gd name="T3" fmla="*/ 0 h 282"/>
                <a:gd name="T4" fmla="*/ 212 w 283"/>
                <a:gd name="T5" fmla="*/ 182 h 282"/>
                <a:gd name="T6" fmla="*/ 235 w 283"/>
                <a:gd name="T7" fmla="*/ 158 h 282"/>
                <a:gd name="T8" fmla="*/ 283 w 283"/>
                <a:gd name="T9" fmla="*/ 282 h 282"/>
                <a:gd name="T10" fmla="*/ 161 w 283"/>
                <a:gd name="T11" fmla="*/ 236 h 282"/>
                <a:gd name="T12" fmla="*/ 183 w 283"/>
                <a:gd name="T13" fmla="*/ 214 h 282"/>
                <a:gd name="T14" fmla="*/ 0 w 283"/>
                <a:gd name="T15" fmla="*/ 3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3" h="282">
                  <a:moveTo>
                    <a:pt x="0" y="30"/>
                  </a:moveTo>
                  <a:cubicBezTo>
                    <a:pt x="11" y="19"/>
                    <a:pt x="20" y="10"/>
                    <a:pt x="30" y="0"/>
                  </a:cubicBezTo>
                  <a:cubicBezTo>
                    <a:pt x="90" y="61"/>
                    <a:pt x="151" y="121"/>
                    <a:pt x="212" y="182"/>
                  </a:cubicBezTo>
                  <a:cubicBezTo>
                    <a:pt x="220" y="174"/>
                    <a:pt x="227" y="167"/>
                    <a:pt x="235" y="158"/>
                  </a:cubicBezTo>
                  <a:cubicBezTo>
                    <a:pt x="252" y="200"/>
                    <a:pt x="267" y="240"/>
                    <a:pt x="283" y="282"/>
                  </a:cubicBezTo>
                  <a:cubicBezTo>
                    <a:pt x="241" y="266"/>
                    <a:pt x="201" y="251"/>
                    <a:pt x="161" y="236"/>
                  </a:cubicBezTo>
                  <a:cubicBezTo>
                    <a:pt x="168" y="228"/>
                    <a:pt x="176" y="221"/>
                    <a:pt x="183" y="214"/>
                  </a:cubicBezTo>
                  <a:cubicBezTo>
                    <a:pt x="121" y="152"/>
                    <a:pt x="60" y="91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932ACD89-ABDF-6140-B65A-1AE7089F6E08}"/>
              </a:ext>
            </a:extLst>
          </p:cNvPr>
          <p:cNvGrpSpPr>
            <a:grpSpLocks noChangeAspect="1"/>
          </p:cNvGrpSpPr>
          <p:nvPr/>
        </p:nvGrpSpPr>
        <p:grpSpPr>
          <a:xfrm>
            <a:off x="3275856" y="1468530"/>
            <a:ext cx="814923" cy="813792"/>
            <a:chOff x="2662238" y="0"/>
            <a:chExt cx="6867525" cy="6858000"/>
          </a:xfrm>
          <a:solidFill>
            <a:schemeClr val="accent4"/>
          </a:solidFill>
        </p:grpSpPr>
        <p:sp>
          <p:nvSpPr>
            <p:cNvPr id="18" name="Freeform 74">
              <a:extLst>
                <a:ext uri="{FF2B5EF4-FFF2-40B4-BE49-F238E27FC236}">
                  <a16:creationId xmlns:a16="http://schemas.microsoft.com/office/drawing/2014/main" id="{FB1442D8-19E7-934D-8E2C-91E3EE67511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8151" y="0"/>
              <a:ext cx="1155700" cy="2325688"/>
            </a:xfrm>
            <a:custGeom>
              <a:avLst/>
              <a:gdLst>
                <a:gd name="T0" fmla="*/ 55 w 109"/>
                <a:gd name="T1" fmla="*/ 0 h 219"/>
                <a:gd name="T2" fmla="*/ 109 w 109"/>
                <a:gd name="T3" fmla="*/ 120 h 219"/>
                <a:gd name="T4" fmla="*/ 76 w 109"/>
                <a:gd name="T5" fmla="*/ 120 h 219"/>
                <a:gd name="T6" fmla="*/ 76 w 109"/>
                <a:gd name="T7" fmla="*/ 219 h 219"/>
                <a:gd name="T8" fmla="*/ 34 w 109"/>
                <a:gd name="T9" fmla="*/ 219 h 219"/>
                <a:gd name="T10" fmla="*/ 34 w 109"/>
                <a:gd name="T11" fmla="*/ 121 h 219"/>
                <a:gd name="T12" fmla="*/ 0 w 109"/>
                <a:gd name="T13" fmla="*/ 121 h 219"/>
                <a:gd name="T14" fmla="*/ 55 w 109"/>
                <a:gd name="T15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9" h="219">
                  <a:moveTo>
                    <a:pt x="55" y="0"/>
                  </a:moveTo>
                  <a:cubicBezTo>
                    <a:pt x="73" y="41"/>
                    <a:pt x="91" y="80"/>
                    <a:pt x="109" y="120"/>
                  </a:cubicBezTo>
                  <a:cubicBezTo>
                    <a:pt x="97" y="120"/>
                    <a:pt x="87" y="120"/>
                    <a:pt x="76" y="120"/>
                  </a:cubicBezTo>
                  <a:cubicBezTo>
                    <a:pt x="76" y="153"/>
                    <a:pt x="76" y="186"/>
                    <a:pt x="76" y="219"/>
                  </a:cubicBezTo>
                  <a:cubicBezTo>
                    <a:pt x="62" y="219"/>
                    <a:pt x="48" y="219"/>
                    <a:pt x="34" y="219"/>
                  </a:cubicBezTo>
                  <a:cubicBezTo>
                    <a:pt x="34" y="186"/>
                    <a:pt x="34" y="154"/>
                    <a:pt x="34" y="121"/>
                  </a:cubicBezTo>
                  <a:cubicBezTo>
                    <a:pt x="23" y="121"/>
                    <a:pt x="12" y="121"/>
                    <a:pt x="0" y="121"/>
                  </a:cubicBezTo>
                  <a:cubicBezTo>
                    <a:pt x="19" y="80"/>
                    <a:pt x="36" y="41"/>
                    <a:pt x="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75">
              <a:extLst>
                <a:ext uri="{FF2B5EF4-FFF2-40B4-BE49-F238E27FC236}">
                  <a16:creationId xmlns:a16="http://schemas.microsoft.com/office/drawing/2014/main" id="{3DEFDD4E-429D-7444-A62F-27429EF16A7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2238" y="2855913"/>
              <a:ext cx="2324100" cy="1146175"/>
            </a:xfrm>
            <a:custGeom>
              <a:avLst/>
              <a:gdLst>
                <a:gd name="T0" fmla="*/ 121 w 219"/>
                <a:gd name="T1" fmla="*/ 75 h 108"/>
                <a:gd name="T2" fmla="*/ 121 w 219"/>
                <a:gd name="T3" fmla="*/ 108 h 108"/>
                <a:gd name="T4" fmla="*/ 0 w 219"/>
                <a:gd name="T5" fmla="*/ 54 h 108"/>
                <a:gd name="T6" fmla="*/ 121 w 219"/>
                <a:gd name="T7" fmla="*/ 0 h 108"/>
                <a:gd name="T8" fmla="*/ 121 w 219"/>
                <a:gd name="T9" fmla="*/ 33 h 108"/>
                <a:gd name="T10" fmla="*/ 219 w 219"/>
                <a:gd name="T11" fmla="*/ 33 h 108"/>
                <a:gd name="T12" fmla="*/ 219 w 219"/>
                <a:gd name="T13" fmla="*/ 75 h 108"/>
                <a:gd name="T14" fmla="*/ 121 w 219"/>
                <a:gd name="T15" fmla="*/ 7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9" h="108">
                  <a:moveTo>
                    <a:pt x="121" y="75"/>
                  </a:moveTo>
                  <a:cubicBezTo>
                    <a:pt x="121" y="86"/>
                    <a:pt x="121" y="96"/>
                    <a:pt x="121" y="108"/>
                  </a:cubicBezTo>
                  <a:cubicBezTo>
                    <a:pt x="81" y="90"/>
                    <a:pt x="41" y="72"/>
                    <a:pt x="0" y="54"/>
                  </a:cubicBezTo>
                  <a:cubicBezTo>
                    <a:pt x="41" y="36"/>
                    <a:pt x="81" y="18"/>
                    <a:pt x="121" y="0"/>
                  </a:cubicBezTo>
                  <a:cubicBezTo>
                    <a:pt x="121" y="11"/>
                    <a:pt x="121" y="22"/>
                    <a:pt x="121" y="33"/>
                  </a:cubicBezTo>
                  <a:cubicBezTo>
                    <a:pt x="154" y="33"/>
                    <a:pt x="186" y="33"/>
                    <a:pt x="219" y="33"/>
                  </a:cubicBezTo>
                  <a:cubicBezTo>
                    <a:pt x="219" y="47"/>
                    <a:pt x="219" y="60"/>
                    <a:pt x="219" y="75"/>
                  </a:cubicBezTo>
                  <a:cubicBezTo>
                    <a:pt x="187" y="75"/>
                    <a:pt x="154" y="75"/>
                    <a:pt x="121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76">
              <a:extLst>
                <a:ext uri="{FF2B5EF4-FFF2-40B4-BE49-F238E27FC236}">
                  <a16:creationId xmlns:a16="http://schemas.microsoft.com/office/drawing/2014/main" id="{E07FA208-98EB-D847-A036-4678D572151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7676" y="4533900"/>
              <a:ext cx="1146175" cy="2324100"/>
            </a:xfrm>
            <a:custGeom>
              <a:avLst/>
              <a:gdLst>
                <a:gd name="T0" fmla="*/ 32 w 108"/>
                <a:gd name="T1" fmla="*/ 0 h 219"/>
                <a:gd name="T2" fmla="*/ 74 w 108"/>
                <a:gd name="T3" fmla="*/ 0 h 219"/>
                <a:gd name="T4" fmla="*/ 74 w 108"/>
                <a:gd name="T5" fmla="*/ 98 h 219"/>
                <a:gd name="T6" fmla="*/ 108 w 108"/>
                <a:gd name="T7" fmla="*/ 98 h 219"/>
                <a:gd name="T8" fmla="*/ 54 w 108"/>
                <a:gd name="T9" fmla="*/ 219 h 219"/>
                <a:gd name="T10" fmla="*/ 0 w 108"/>
                <a:gd name="T11" fmla="*/ 99 h 219"/>
                <a:gd name="T12" fmla="*/ 32 w 108"/>
                <a:gd name="T13" fmla="*/ 99 h 219"/>
                <a:gd name="T14" fmla="*/ 32 w 108"/>
                <a:gd name="T15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8" h="219">
                  <a:moveTo>
                    <a:pt x="32" y="0"/>
                  </a:moveTo>
                  <a:cubicBezTo>
                    <a:pt x="47" y="0"/>
                    <a:pt x="60" y="0"/>
                    <a:pt x="74" y="0"/>
                  </a:cubicBezTo>
                  <a:cubicBezTo>
                    <a:pt x="74" y="33"/>
                    <a:pt x="74" y="65"/>
                    <a:pt x="74" y="98"/>
                  </a:cubicBezTo>
                  <a:cubicBezTo>
                    <a:pt x="86" y="98"/>
                    <a:pt x="96" y="98"/>
                    <a:pt x="108" y="98"/>
                  </a:cubicBezTo>
                  <a:cubicBezTo>
                    <a:pt x="90" y="139"/>
                    <a:pt x="72" y="178"/>
                    <a:pt x="54" y="219"/>
                  </a:cubicBezTo>
                  <a:cubicBezTo>
                    <a:pt x="35" y="178"/>
                    <a:pt x="18" y="139"/>
                    <a:pt x="0" y="99"/>
                  </a:cubicBezTo>
                  <a:cubicBezTo>
                    <a:pt x="11" y="99"/>
                    <a:pt x="21" y="99"/>
                    <a:pt x="32" y="99"/>
                  </a:cubicBezTo>
                  <a:cubicBezTo>
                    <a:pt x="32" y="66"/>
                    <a:pt x="32" y="33"/>
                    <a:pt x="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77">
              <a:extLst>
                <a:ext uri="{FF2B5EF4-FFF2-40B4-BE49-F238E27FC236}">
                  <a16:creationId xmlns:a16="http://schemas.microsoft.com/office/drawing/2014/main" id="{261C30A8-16C0-5945-AA11-76DEF6D08FC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05663" y="2855913"/>
              <a:ext cx="2324100" cy="1146175"/>
            </a:xfrm>
            <a:custGeom>
              <a:avLst/>
              <a:gdLst>
                <a:gd name="T0" fmla="*/ 219 w 219"/>
                <a:gd name="T1" fmla="*/ 54 h 108"/>
                <a:gd name="T2" fmla="*/ 98 w 219"/>
                <a:gd name="T3" fmla="*/ 108 h 108"/>
                <a:gd name="T4" fmla="*/ 98 w 219"/>
                <a:gd name="T5" fmla="*/ 75 h 108"/>
                <a:gd name="T6" fmla="*/ 0 w 219"/>
                <a:gd name="T7" fmla="*/ 75 h 108"/>
                <a:gd name="T8" fmla="*/ 0 w 219"/>
                <a:gd name="T9" fmla="*/ 33 h 108"/>
                <a:gd name="T10" fmla="*/ 98 w 219"/>
                <a:gd name="T11" fmla="*/ 33 h 108"/>
                <a:gd name="T12" fmla="*/ 98 w 219"/>
                <a:gd name="T13" fmla="*/ 0 h 108"/>
                <a:gd name="T14" fmla="*/ 219 w 219"/>
                <a:gd name="T15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9" h="108">
                  <a:moveTo>
                    <a:pt x="219" y="54"/>
                  </a:moveTo>
                  <a:cubicBezTo>
                    <a:pt x="178" y="72"/>
                    <a:pt x="139" y="90"/>
                    <a:pt x="98" y="108"/>
                  </a:cubicBezTo>
                  <a:cubicBezTo>
                    <a:pt x="98" y="97"/>
                    <a:pt x="98" y="86"/>
                    <a:pt x="98" y="75"/>
                  </a:cubicBezTo>
                  <a:cubicBezTo>
                    <a:pt x="65" y="75"/>
                    <a:pt x="33" y="75"/>
                    <a:pt x="0" y="75"/>
                  </a:cubicBezTo>
                  <a:cubicBezTo>
                    <a:pt x="0" y="61"/>
                    <a:pt x="0" y="47"/>
                    <a:pt x="0" y="33"/>
                  </a:cubicBezTo>
                  <a:cubicBezTo>
                    <a:pt x="32" y="33"/>
                    <a:pt x="65" y="33"/>
                    <a:pt x="98" y="33"/>
                  </a:cubicBezTo>
                  <a:cubicBezTo>
                    <a:pt x="98" y="22"/>
                    <a:pt x="98" y="12"/>
                    <a:pt x="98" y="0"/>
                  </a:cubicBezTo>
                  <a:cubicBezTo>
                    <a:pt x="139" y="18"/>
                    <a:pt x="178" y="36"/>
                    <a:pt x="219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2" name="Freeform 6">
            <a:extLst>
              <a:ext uri="{FF2B5EF4-FFF2-40B4-BE49-F238E27FC236}">
                <a16:creationId xmlns:a16="http://schemas.microsoft.com/office/drawing/2014/main" id="{71AE2DCF-BA1D-774D-AF06-5E26EF5CFE6B}"/>
              </a:ext>
            </a:extLst>
          </p:cNvPr>
          <p:cNvSpPr>
            <a:spLocks/>
          </p:cNvSpPr>
          <p:nvPr/>
        </p:nvSpPr>
        <p:spPr bwMode="auto">
          <a:xfrm>
            <a:off x="2123728" y="1635338"/>
            <a:ext cx="684225" cy="480176"/>
          </a:xfrm>
          <a:custGeom>
            <a:avLst/>
            <a:gdLst>
              <a:gd name="T0" fmla="*/ 468 w 569"/>
              <a:gd name="T1" fmla="*/ 71 h 399"/>
              <a:gd name="T2" fmla="*/ 447 w 569"/>
              <a:gd name="T3" fmla="*/ 52 h 399"/>
              <a:gd name="T4" fmla="*/ 569 w 569"/>
              <a:gd name="T5" fmla="*/ 0 h 399"/>
              <a:gd name="T6" fmla="*/ 527 w 569"/>
              <a:gd name="T7" fmla="*/ 125 h 399"/>
              <a:gd name="T8" fmla="*/ 499 w 569"/>
              <a:gd name="T9" fmla="*/ 100 h 399"/>
              <a:gd name="T10" fmla="*/ 243 w 569"/>
              <a:gd name="T11" fmla="*/ 356 h 399"/>
              <a:gd name="T12" fmla="*/ 156 w 569"/>
              <a:gd name="T13" fmla="*/ 271 h 399"/>
              <a:gd name="T14" fmla="*/ 28 w 569"/>
              <a:gd name="T15" fmla="*/ 399 h 399"/>
              <a:gd name="T16" fmla="*/ 0 w 569"/>
              <a:gd name="T17" fmla="*/ 371 h 399"/>
              <a:gd name="T18" fmla="*/ 156 w 569"/>
              <a:gd name="T19" fmla="*/ 215 h 399"/>
              <a:gd name="T20" fmla="*/ 241 w 569"/>
              <a:gd name="T21" fmla="*/ 298 h 399"/>
              <a:gd name="T22" fmla="*/ 468 w 569"/>
              <a:gd name="T23" fmla="*/ 71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69" h="399">
                <a:moveTo>
                  <a:pt x="468" y="71"/>
                </a:moveTo>
                <a:cubicBezTo>
                  <a:pt x="462" y="65"/>
                  <a:pt x="455" y="59"/>
                  <a:pt x="447" y="52"/>
                </a:cubicBezTo>
                <a:cubicBezTo>
                  <a:pt x="488" y="35"/>
                  <a:pt x="528" y="18"/>
                  <a:pt x="569" y="0"/>
                </a:cubicBezTo>
                <a:cubicBezTo>
                  <a:pt x="555" y="42"/>
                  <a:pt x="541" y="83"/>
                  <a:pt x="527" y="125"/>
                </a:cubicBezTo>
                <a:cubicBezTo>
                  <a:pt x="517" y="117"/>
                  <a:pt x="508" y="108"/>
                  <a:pt x="499" y="100"/>
                </a:cubicBezTo>
                <a:cubicBezTo>
                  <a:pt x="414" y="186"/>
                  <a:pt x="329" y="271"/>
                  <a:pt x="243" y="356"/>
                </a:cubicBezTo>
                <a:cubicBezTo>
                  <a:pt x="214" y="327"/>
                  <a:pt x="185" y="299"/>
                  <a:pt x="156" y="271"/>
                </a:cubicBezTo>
                <a:cubicBezTo>
                  <a:pt x="113" y="314"/>
                  <a:pt x="71" y="357"/>
                  <a:pt x="28" y="399"/>
                </a:cubicBezTo>
                <a:cubicBezTo>
                  <a:pt x="18" y="389"/>
                  <a:pt x="9" y="380"/>
                  <a:pt x="0" y="371"/>
                </a:cubicBezTo>
                <a:cubicBezTo>
                  <a:pt x="51" y="320"/>
                  <a:pt x="104" y="268"/>
                  <a:pt x="156" y="215"/>
                </a:cubicBezTo>
                <a:cubicBezTo>
                  <a:pt x="184" y="243"/>
                  <a:pt x="213" y="270"/>
                  <a:pt x="241" y="298"/>
                </a:cubicBezTo>
                <a:cubicBezTo>
                  <a:pt x="316" y="222"/>
                  <a:pt x="392" y="147"/>
                  <a:pt x="468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35404027-441F-FE44-8AB3-764A96F27080}"/>
              </a:ext>
            </a:extLst>
          </p:cNvPr>
          <p:cNvGrpSpPr/>
          <p:nvPr/>
        </p:nvGrpSpPr>
        <p:grpSpPr>
          <a:xfrm>
            <a:off x="7596336" y="1525192"/>
            <a:ext cx="733969" cy="700469"/>
            <a:chOff x="8632825" y="2946400"/>
            <a:chExt cx="1147763" cy="1095376"/>
          </a:xfrm>
          <a:solidFill>
            <a:schemeClr val="accent4"/>
          </a:solidFill>
        </p:grpSpPr>
        <p:sp>
          <p:nvSpPr>
            <p:cNvPr id="24" name="Freeform 10">
              <a:extLst>
                <a:ext uri="{FF2B5EF4-FFF2-40B4-BE49-F238E27FC236}">
                  <a16:creationId xmlns:a16="http://schemas.microsoft.com/office/drawing/2014/main" id="{6087D36B-B1CD-1D42-A365-A4A7413353F1}"/>
                </a:ext>
              </a:extLst>
            </p:cNvPr>
            <p:cNvSpPr>
              <a:spLocks/>
            </p:cNvSpPr>
            <p:nvPr/>
          </p:nvSpPr>
          <p:spPr bwMode="auto">
            <a:xfrm>
              <a:off x="8632825" y="3446463"/>
              <a:ext cx="615950" cy="595313"/>
            </a:xfrm>
            <a:custGeom>
              <a:avLst/>
              <a:gdLst>
                <a:gd name="T0" fmla="*/ 320 w 322"/>
                <a:gd name="T1" fmla="*/ 271 h 311"/>
                <a:gd name="T2" fmla="*/ 322 w 322"/>
                <a:gd name="T3" fmla="*/ 310 h 311"/>
                <a:gd name="T4" fmla="*/ 278 w 322"/>
                <a:gd name="T5" fmla="*/ 310 h 311"/>
                <a:gd name="T6" fmla="*/ 55 w 322"/>
                <a:gd name="T7" fmla="*/ 164 h 311"/>
                <a:gd name="T8" fmla="*/ 38 w 322"/>
                <a:gd name="T9" fmla="*/ 128 h 311"/>
                <a:gd name="T10" fmla="*/ 28 w 322"/>
                <a:gd name="T11" fmla="*/ 122 h 311"/>
                <a:gd name="T12" fmla="*/ 0 w 322"/>
                <a:gd name="T13" fmla="*/ 126 h 311"/>
                <a:gd name="T14" fmla="*/ 38 w 322"/>
                <a:gd name="T15" fmla="*/ 0 h 311"/>
                <a:gd name="T16" fmla="*/ 107 w 322"/>
                <a:gd name="T17" fmla="*/ 112 h 311"/>
                <a:gd name="T18" fmla="*/ 76 w 322"/>
                <a:gd name="T19" fmla="*/ 116 h 311"/>
                <a:gd name="T20" fmla="*/ 173 w 322"/>
                <a:gd name="T21" fmla="*/ 233 h 311"/>
                <a:gd name="T22" fmla="*/ 320 w 322"/>
                <a:gd name="T23" fmla="*/ 271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2" h="311">
                  <a:moveTo>
                    <a:pt x="320" y="271"/>
                  </a:moveTo>
                  <a:cubicBezTo>
                    <a:pt x="321" y="285"/>
                    <a:pt x="322" y="297"/>
                    <a:pt x="322" y="310"/>
                  </a:cubicBezTo>
                  <a:cubicBezTo>
                    <a:pt x="307" y="310"/>
                    <a:pt x="292" y="311"/>
                    <a:pt x="278" y="310"/>
                  </a:cubicBezTo>
                  <a:cubicBezTo>
                    <a:pt x="179" y="298"/>
                    <a:pt x="105" y="249"/>
                    <a:pt x="55" y="164"/>
                  </a:cubicBezTo>
                  <a:cubicBezTo>
                    <a:pt x="48" y="152"/>
                    <a:pt x="43" y="140"/>
                    <a:pt x="38" y="128"/>
                  </a:cubicBezTo>
                  <a:cubicBezTo>
                    <a:pt x="36" y="123"/>
                    <a:pt x="33" y="122"/>
                    <a:pt x="28" y="122"/>
                  </a:cubicBezTo>
                  <a:cubicBezTo>
                    <a:pt x="19" y="124"/>
                    <a:pt x="10" y="125"/>
                    <a:pt x="0" y="126"/>
                  </a:cubicBezTo>
                  <a:cubicBezTo>
                    <a:pt x="13" y="84"/>
                    <a:pt x="25" y="43"/>
                    <a:pt x="38" y="0"/>
                  </a:cubicBezTo>
                  <a:cubicBezTo>
                    <a:pt x="62" y="38"/>
                    <a:pt x="84" y="75"/>
                    <a:pt x="107" y="112"/>
                  </a:cubicBezTo>
                  <a:cubicBezTo>
                    <a:pt x="96" y="114"/>
                    <a:pt x="87" y="115"/>
                    <a:pt x="76" y="116"/>
                  </a:cubicBezTo>
                  <a:cubicBezTo>
                    <a:pt x="97" y="166"/>
                    <a:pt x="129" y="205"/>
                    <a:pt x="173" y="233"/>
                  </a:cubicBezTo>
                  <a:cubicBezTo>
                    <a:pt x="218" y="261"/>
                    <a:pt x="267" y="273"/>
                    <a:pt x="320" y="2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25" name="Freeform 11">
              <a:extLst>
                <a:ext uri="{FF2B5EF4-FFF2-40B4-BE49-F238E27FC236}">
                  <a16:creationId xmlns:a16="http://schemas.microsoft.com/office/drawing/2014/main" id="{A1E82653-DF7E-DF4F-B56B-772BDA2AAB0D}"/>
                </a:ext>
              </a:extLst>
            </p:cNvPr>
            <p:cNvSpPr>
              <a:spLocks/>
            </p:cNvSpPr>
            <p:nvPr/>
          </p:nvSpPr>
          <p:spPr bwMode="auto">
            <a:xfrm>
              <a:off x="8736013" y="2946400"/>
              <a:ext cx="787400" cy="390525"/>
            </a:xfrm>
            <a:custGeom>
              <a:avLst/>
              <a:gdLst>
                <a:gd name="T0" fmla="*/ 35 w 411"/>
                <a:gd name="T1" fmla="*/ 204 h 204"/>
                <a:gd name="T2" fmla="*/ 0 w 411"/>
                <a:gd name="T3" fmla="*/ 186 h 204"/>
                <a:gd name="T4" fmla="*/ 3 w 411"/>
                <a:gd name="T5" fmla="*/ 179 h 204"/>
                <a:gd name="T6" fmla="*/ 224 w 411"/>
                <a:gd name="T7" fmla="*/ 30 h 204"/>
                <a:gd name="T8" fmla="*/ 299 w 411"/>
                <a:gd name="T9" fmla="*/ 31 h 204"/>
                <a:gd name="T10" fmla="*/ 310 w 411"/>
                <a:gd name="T11" fmla="*/ 26 h 204"/>
                <a:gd name="T12" fmla="*/ 320 w 411"/>
                <a:gd name="T13" fmla="*/ 0 h 204"/>
                <a:gd name="T14" fmla="*/ 411 w 411"/>
                <a:gd name="T15" fmla="*/ 96 h 204"/>
                <a:gd name="T16" fmla="*/ 279 w 411"/>
                <a:gd name="T17" fmla="*/ 99 h 204"/>
                <a:gd name="T18" fmla="*/ 291 w 411"/>
                <a:gd name="T19" fmla="*/ 70 h 204"/>
                <a:gd name="T20" fmla="*/ 142 w 411"/>
                <a:gd name="T21" fmla="*/ 96 h 204"/>
                <a:gd name="T22" fmla="*/ 35 w 411"/>
                <a:gd name="T23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1" h="204">
                  <a:moveTo>
                    <a:pt x="35" y="204"/>
                  </a:moveTo>
                  <a:cubicBezTo>
                    <a:pt x="23" y="198"/>
                    <a:pt x="12" y="192"/>
                    <a:pt x="0" y="186"/>
                  </a:cubicBezTo>
                  <a:cubicBezTo>
                    <a:pt x="1" y="184"/>
                    <a:pt x="2" y="181"/>
                    <a:pt x="3" y="179"/>
                  </a:cubicBezTo>
                  <a:cubicBezTo>
                    <a:pt x="52" y="93"/>
                    <a:pt x="126" y="43"/>
                    <a:pt x="224" y="30"/>
                  </a:cubicBezTo>
                  <a:cubicBezTo>
                    <a:pt x="249" y="26"/>
                    <a:pt x="274" y="27"/>
                    <a:pt x="299" y="31"/>
                  </a:cubicBezTo>
                  <a:cubicBezTo>
                    <a:pt x="305" y="32"/>
                    <a:pt x="308" y="31"/>
                    <a:pt x="310" y="26"/>
                  </a:cubicBezTo>
                  <a:cubicBezTo>
                    <a:pt x="312" y="17"/>
                    <a:pt x="317" y="9"/>
                    <a:pt x="320" y="0"/>
                  </a:cubicBezTo>
                  <a:cubicBezTo>
                    <a:pt x="350" y="32"/>
                    <a:pt x="380" y="63"/>
                    <a:pt x="411" y="96"/>
                  </a:cubicBezTo>
                  <a:cubicBezTo>
                    <a:pt x="366" y="97"/>
                    <a:pt x="323" y="98"/>
                    <a:pt x="279" y="99"/>
                  </a:cubicBezTo>
                  <a:cubicBezTo>
                    <a:pt x="283" y="89"/>
                    <a:pt x="287" y="80"/>
                    <a:pt x="291" y="70"/>
                  </a:cubicBezTo>
                  <a:cubicBezTo>
                    <a:pt x="238" y="63"/>
                    <a:pt x="188" y="72"/>
                    <a:pt x="142" y="96"/>
                  </a:cubicBezTo>
                  <a:cubicBezTo>
                    <a:pt x="95" y="120"/>
                    <a:pt x="60" y="157"/>
                    <a:pt x="35" y="2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26" name="Freeform 12">
              <a:extLst>
                <a:ext uri="{FF2B5EF4-FFF2-40B4-BE49-F238E27FC236}">
                  <a16:creationId xmlns:a16="http://schemas.microsoft.com/office/drawing/2014/main" id="{47235DB4-4B99-2B48-B444-2279E6D7704B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6888" y="3227388"/>
              <a:ext cx="393700" cy="768350"/>
            </a:xfrm>
            <a:custGeom>
              <a:avLst/>
              <a:gdLst>
                <a:gd name="T0" fmla="*/ 63 w 206"/>
                <a:gd name="T1" fmla="*/ 285 h 401"/>
                <a:gd name="T2" fmla="*/ 82 w 206"/>
                <a:gd name="T3" fmla="*/ 309 h 401"/>
                <a:gd name="T4" fmla="*/ 95 w 206"/>
                <a:gd name="T5" fmla="*/ 21 h 401"/>
                <a:gd name="T6" fmla="*/ 127 w 206"/>
                <a:gd name="T7" fmla="*/ 0 h 401"/>
                <a:gd name="T8" fmla="*/ 108 w 206"/>
                <a:gd name="T9" fmla="*/ 343 h 401"/>
                <a:gd name="T10" fmla="*/ 129 w 206"/>
                <a:gd name="T11" fmla="*/ 370 h 401"/>
                <a:gd name="T12" fmla="*/ 0 w 206"/>
                <a:gd name="T13" fmla="*/ 401 h 401"/>
                <a:gd name="T14" fmla="*/ 63 w 206"/>
                <a:gd name="T15" fmla="*/ 285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6" h="401">
                  <a:moveTo>
                    <a:pt x="63" y="285"/>
                  </a:moveTo>
                  <a:cubicBezTo>
                    <a:pt x="70" y="293"/>
                    <a:pt x="76" y="301"/>
                    <a:pt x="82" y="309"/>
                  </a:cubicBezTo>
                  <a:cubicBezTo>
                    <a:pt x="129" y="257"/>
                    <a:pt x="167" y="134"/>
                    <a:pt x="95" y="21"/>
                  </a:cubicBezTo>
                  <a:cubicBezTo>
                    <a:pt x="105" y="14"/>
                    <a:pt x="116" y="7"/>
                    <a:pt x="127" y="0"/>
                  </a:cubicBezTo>
                  <a:cubicBezTo>
                    <a:pt x="181" y="74"/>
                    <a:pt x="206" y="224"/>
                    <a:pt x="108" y="343"/>
                  </a:cubicBezTo>
                  <a:cubicBezTo>
                    <a:pt x="115" y="352"/>
                    <a:pt x="121" y="361"/>
                    <a:pt x="129" y="370"/>
                  </a:cubicBezTo>
                  <a:cubicBezTo>
                    <a:pt x="86" y="381"/>
                    <a:pt x="44" y="391"/>
                    <a:pt x="0" y="401"/>
                  </a:cubicBezTo>
                  <a:cubicBezTo>
                    <a:pt x="22" y="361"/>
                    <a:pt x="42" y="324"/>
                    <a:pt x="63" y="2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</p:grpSp>
      <p:cxnSp>
        <p:nvCxnSpPr>
          <p:cNvPr id="28" name="Connecteur droit avec flèche 27">
            <a:extLst>
              <a:ext uri="{FF2B5EF4-FFF2-40B4-BE49-F238E27FC236}">
                <a16:creationId xmlns:a16="http://schemas.microsoft.com/office/drawing/2014/main" id="{4079B865-0BC4-2747-A50D-326BECEF4EFD}"/>
              </a:ext>
            </a:extLst>
          </p:cNvPr>
          <p:cNvCxnSpPr/>
          <p:nvPr/>
        </p:nvCxnSpPr>
        <p:spPr>
          <a:xfrm>
            <a:off x="827584" y="1875426"/>
            <a:ext cx="720080" cy="0"/>
          </a:xfrm>
          <a:prstGeom prst="straightConnector1">
            <a:avLst/>
          </a:prstGeom>
          <a:ln w="508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9" name="Groupe 78">
            <a:extLst>
              <a:ext uri="{FF2B5EF4-FFF2-40B4-BE49-F238E27FC236}">
                <a16:creationId xmlns:a16="http://schemas.microsoft.com/office/drawing/2014/main" id="{1EFEA920-C10C-FD4D-95F7-E566BB425190}"/>
              </a:ext>
            </a:extLst>
          </p:cNvPr>
          <p:cNvGrpSpPr>
            <a:grpSpLocks noChangeAspect="1"/>
          </p:cNvGrpSpPr>
          <p:nvPr/>
        </p:nvGrpSpPr>
        <p:grpSpPr>
          <a:xfrm>
            <a:off x="4788024" y="3507854"/>
            <a:ext cx="411518" cy="540000"/>
            <a:chOff x="5796136" y="4083918"/>
            <a:chExt cx="500476" cy="656728"/>
          </a:xfrm>
          <a:solidFill>
            <a:schemeClr val="accent4"/>
          </a:solidFill>
        </p:grpSpPr>
        <p:sp>
          <p:nvSpPr>
            <p:cNvPr id="77" name="Freeform 210">
              <a:extLst>
                <a:ext uri="{FF2B5EF4-FFF2-40B4-BE49-F238E27FC236}">
                  <a16:creationId xmlns:a16="http://schemas.microsoft.com/office/drawing/2014/main" id="{7F506203-5840-3349-B1D4-02858288B18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96136" y="4083918"/>
              <a:ext cx="500476" cy="431161"/>
            </a:xfrm>
            <a:custGeom>
              <a:avLst/>
              <a:gdLst>
                <a:gd name="T0" fmla="*/ 179 w 180"/>
                <a:gd name="T1" fmla="*/ 145 h 155"/>
                <a:gd name="T2" fmla="*/ 125 w 180"/>
                <a:gd name="T3" fmla="*/ 102 h 155"/>
                <a:gd name="T4" fmla="*/ 125 w 180"/>
                <a:gd name="T5" fmla="*/ 49 h 155"/>
                <a:gd name="T6" fmla="*/ 157 w 180"/>
                <a:gd name="T7" fmla="*/ 12 h 155"/>
                <a:gd name="T8" fmla="*/ 156 w 180"/>
                <a:gd name="T9" fmla="*/ 2 h 155"/>
                <a:gd name="T10" fmla="*/ 151 w 180"/>
                <a:gd name="T11" fmla="*/ 0 h 155"/>
                <a:gd name="T12" fmla="*/ 151 w 180"/>
                <a:gd name="T13" fmla="*/ 0 h 155"/>
                <a:gd name="T14" fmla="*/ 29 w 180"/>
                <a:gd name="T15" fmla="*/ 0 h 155"/>
                <a:gd name="T16" fmla="*/ 23 w 180"/>
                <a:gd name="T17" fmla="*/ 2 h 155"/>
                <a:gd name="T18" fmla="*/ 23 w 180"/>
                <a:gd name="T19" fmla="*/ 12 h 155"/>
                <a:gd name="T20" fmla="*/ 54 w 180"/>
                <a:gd name="T21" fmla="*/ 49 h 155"/>
                <a:gd name="T22" fmla="*/ 54 w 180"/>
                <a:gd name="T23" fmla="*/ 102 h 155"/>
                <a:gd name="T24" fmla="*/ 1 w 180"/>
                <a:gd name="T25" fmla="*/ 145 h 155"/>
                <a:gd name="T26" fmla="*/ 1 w 180"/>
                <a:gd name="T27" fmla="*/ 152 h 155"/>
                <a:gd name="T28" fmla="*/ 7 w 180"/>
                <a:gd name="T29" fmla="*/ 155 h 155"/>
                <a:gd name="T30" fmla="*/ 172 w 180"/>
                <a:gd name="T31" fmla="*/ 155 h 155"/>
                <a:gd name="T32" fmla="*/ 178 w 180"/>
                <a:gd name="T33" fmla="*/ 152 h 155"/>
                <a:gd name="T34" fmla="*/ 179 w 180"/>
                <a:gd name="T35" fmla="*/ 145 h 155"/>
                <a:gd name="T36" fmla="*/ 68 w 180"/>
                <a:gd name="T37" fmla="*/ 46 h 155"/>
                <a:gd name="T38" fmla="*/ 68 w 180"/>
                <a:gd name="T39" fmla="*/ 45 h 155"/>
                <a:gd name="T40" fmla="*/ 68 w 180"/>
                <a:gd name="T41" fmla="*/ 44 h 155"/>
                <a:gd name="T42" fmla="*/ 68 w 180"/>
                <a:gd name="T43" fmla="*/ 44 h 155"/>
                <a:gd name="T44" fmla="*/ 68 w 180"/>
                <a:gd name="T45" fmla="*/ 43 h 155"/>
                <a:gd name="T46" fmla="*/ 67 w 180"/>
                <a:gd name="T47" fmla="*/ 42 h 155"/>
                <a:gd name="T48" fmla="*/ 67 w 180"/>
                <a:gd name="T49" fmla="*/ 42 h 155"/>
                <a:gd name="T50" fmla="*/ 67 w 180"/>
                <a:gd name="T51" fmla="*/ 42 h 155"/>
                <a:gd name="T52" fmla="*/ 43 w 180"/>
                <a:gd name="T53" fmla="*/ 14 h 155"/>
                <a:gd name="T54" fmla="*/ 136 w 180"/>
                <a:gd name="T55" fmla="*/ 14 h 155"/>
                <a:gd name="T56" fmla="*/ 113 w 180"/>
                <a:gd name="T57" fmla="*/ 42 h 155"/>
                <a:gd name="T58" fmla="*/ 111 w 180"/>
                <a:gd name="T59" fmla="*/ 47 h 155"/>
                <a:gd name="T60" fmla="*/ 111 w 180"/>
                <a:gd name="T61" fmla="*/ 98 h 155"/>
                <a:gd name="T62" fmla="*/ 90 w 180"/>
                <a:gd name="T63" fmla="*/ 97 h 155"/>
                <a:gd name="T64" fmla="*/ 68 w 180"/>
                <a:gd name="T65" fmla="*/ 98 h 155"/>
                <a:gd name="T66" fmla="*/ 68 w 180"/>
                <a:gd name="T67" fmla="*/ 46 h 155"/>
                <a:gd name="T68" fmla="*/ 68 w 180"/>
                <a:gd name="T69" fmla="*/ 46 h 155"/>
                <a:gd name="T70" fmla="*/ 158 w 180"/>
                <a:gd name="T71" fmla="*/ 140 h 155"/>
                <a:gd name="T72" fmla="*/ 157 w 180"/>
                <a:gd name="T73" fmla="*/ 141 h 155"/>
                <a:gd name="T74" fmla="*/ 22 w 180"/>
                <a:gd name="T75" fmla="*/ 141 h 155"/>
                <a:gd name="T76" fmla="*/ 21 w 180"/>
                <a:gd name="T77" fmla="*/ 140 h 155"/>
                <a:gd name="T78" fmla="*/ 22 w 180"/>
                <a:gd name="T79" fmla="*/ 139 h 155"/>
                <a:gd name="T80" fmla="*/ 66 w 180"/>
                <a:gd name="T81" fmla="*/ 113 h 155"/>
                <a:gd name="T82" fmla="*/ 88 w 180"/>
                <a:gd name="T83" fmla="*/ 110 h 155"/>
                <a:gd name="T84" fmla="*/ 97 w 180"/>
                <a:gd name="T85" fmla="*/ 110 h 155"/>
                <a:gd name="T86" fmla="*/ 98 w 180"/>
                <a:gd name="T87" fmla="*/ 111 h 155"/>
                <a:gd name="T88" fmla="*/ 158 w 180"/>
                <a:gd name="T89" fmla="*/ 139 h 155"/>
                <a:gd name="T90" fmla="*/ 158 w 180"/>
                <a:gd name="T91" fmla="*/ 14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0" h="155">
                  <a:moveTo>
                    <a:pt x="179" y="145"/>
                  </a:moveTo>
                  <a:cubicBezTo>
                    <a:pt x="178" y="144"/>
                    <a:pt x="163" y="114"/>
                    <a:pt x="125" y="102"/>
                  </a:cubicBezTo>
                  <a:cubicBezTo>
                    <a:pt x="125" y="49"/>
                    <a:pt x="125" y="49"/>
                    <a:pt x="125" y="49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60" y="9"/>
                    <a:pt x="159" y="4"/>
                    <a:pt x="156" y="2"/>
                  </a:cubicBezTo>
                  <a:cubicBezTo>
                    <a:pt x="155" y="0"/>
                    <a:pt x="153" y="0"/>
                    <a:pt x="151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7" y="0"/>
                    <a:pt x="25" y="1"/>
                    <a:pt x="23" y="2"/>
                  </a:cubicBezTo>
                  <a:cubicBezTo>
                    <a:pt x="20" y="4"/>
                    <a:pt x="20" y="9"/>
                    <a:pt x="23" y="12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4" y="102"/>
                    <a:pt x="54" y="102"/>
                    <a:pt x="54" y="102"/>
                  </a:cubicBezTo>
                  <a:cubicBezTo>
                    <a:pt x="16" y="114"/>
                    <a:pt x="2" y="144"/>
                    <a:pt x="1" y="145"/>
                  </a:cubicBezTo>
                  <a:cubicBezTo>
                    <a:pt x="0" y="147"/>
                    <a:pt x="0" y="150"/>
                    <a:pt x="1" y="152"/>
                  </a:cubicBezTo>
                  <a:cubicBezTo>
                    <a:pt x="3" y="154"/>
                    <a:pt x="5" y="155"/>
                    <a:pt x="7" y="155"/>
                  </a:cubicBezTo>
                  <a:cubicBezTo>
                    <a:pt x="172" y="155"/>
                    <a:pt x="172" y="155"/>
                    <a:pt x="172" y="155"/>
                  </a:cubicBezTo>
                  <a:cubicBezTo>
                    <a:pt x="175" y="155"/>
                    <a:pt x="177" y="154"/>
                    <a:pt x="178" y="152"/>
                  </a:cubicBezTo>
                  <a:cubicBezTo>
                    <a:pt x="179" y="150"/>
                    <a:pt x="180" y="147"/>
                    <a:pt x="179" y="145"/>
                  </a:cubicBezTo>
                  <a:close/>
                  <a:moveTo>
                    <a:pt x="68" y="46"/>
                  </a:moveTo>
                  <a:cubicBezTo>
                    <a:pt x="68" y="45"/>
                    <a:pt x="68" y="45"/>
                    <a:pt x="68" y="45"/>
                  </a:cubicBezTo>
                  <a:cubicBezTo>
                    <a:pt x="68" y="45"/>
                    <a:pt x="68" y="45"/>
                    <a:pt x="68" y="44"/>
                  </a:cubicBezTo>
                  <a:cubicBezTo>
                    <a:pt x="68" y="44"/>
                    <a:pt x="68" y="44"/>
                    <a:pt x="68" y="44"/>
                  </a:cubicBezTo>
                  <a:cubicBezTo>
                    <a:pt x="68" y="43"/>
                    <a:pt x="68" y="43"/>
                    <a:pt x="68" y="43"/>
                  </a:cubicBezTo>
                  <a:cubicBezTo>
                    <a:pt x="68" y="43"/>
                    <a:pt x="67" y="43"/>
                    <a:pt x="67" y="42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13" y="42"/>
                    <a:pt x="113" y="42"/>
                    <a:pt x="113" y="42"/>
                  </a:cubicBezTo>
                  <a:cubicBezTo>
                    <a:pt x="112" y="43"/>
                    <a:pt x="111" y="45"/>
                    <a:pt x="111" y="47"/>
                  </a:cubicBezTo>
                  <a:cubicBezTo>
                    <a:pt x="111" y="98"/>
                    <a:pt x="111" y="98"/>
                    <a:pt x="111" y="98"/>
                  </a:cubicBezTo>
                  <a:cubicBezTo>
                    <a:pt x="105" y="97"/>
                    <a:pt x="98" y="97"/>
                    <a:pt x="90" y="97"/>
                  </a:cubicBezTo>
                  <a:cubicBezTo>
                    <a:pt x="82" y="97"/>
                    <a:pt x="75" y="97"/>
                    <a:pt x="68" y="98"/>
                  </a:cubicBezTo>
                  <a:cubicBezTo>
                    <a:pt x="68" y="46"/>
                    <a:pt x="68" y="46"/>
                    <a:pt x="68" y="46"/>
                  </a:cubicBezTo>
                  <a:cubicBezTo>
                    <a:pt x="68" y="46"/>
                    <a:pt x="68" y="46"/>
                    <a:pt x="68" y="46"/>
                  </a:cubicBezTo>
                  <a:close/>
                  <a:moveTo>
                    <a:pt x="158" y="140"/>
                  </a:moveTo>
                  <a:cubicBezTo>
                    <a:pt x="158" y="141"/>
                    <a:pt x="158" y="141"/>
                    <a:pt x="157" y="141"/>
                  </a:cubicBezTo>
                  <a:cubicBezTo>
                    <a:pt x="22" y="141"/>
                    <a:pt x="22" y="141"/>
                    <a:pt x="22" y="141"/>
                  </a:cubicBezTo>
                  <a:cubicBezTo>
                    <a:pt x="22" y="141"/>
                    <a:pt x="22" y="141"/>
                    <a:pt x="21" y="140"/>
                  </a:cubicBezTo>
                  <a:cubicBezTo>
                    <a:pt x="21" y="140"/>
                    <a:pt x="21" y="139"/>
                    <a:pt x="22" y="139"/>
                  </a:cubicBezTo>
                  <a:cubicBezTo>
                    <a:pt x="29" y="130"/>
                    <a:pt x="44" y="118"/>
                    <a:pt x="66" y="113"/>
                  </a:cubicBezTo>
                  <a:cubicBezTo>
                    <a:pt x="74" y="111"/>
                    <a:pt x="82" y="110"/>
                    <a:pt x="88" y="110"/>
                  </a:cubicBezTo>
                  <a:cubicBezTo>
                    <a:pt x="91" y="110"/>
                    <a:pt x="94" y="110"/>
                    <a:pt x="97" y="110"/>
                  </a:cubicBezTo>
                  <a:cubicBezTo>
                    <a:pt x="98" y="111"/>
                    <a:pt x="98" y="111"/>
                    <a:pt x="98" y="111"/>
                  </a:cubicBezTo>
                  <a:cubicBezTo>
                    <a:pt x="129" y="113"/>
                    <a:pt x="148" y="127"/>
                    <a:pt x="158" y="139"/>
                  </a:cubicBezTo>
                  <a:cubicBezTo>
                    <a:pt x="158" y="139"/>
                    <a:pt x="158" y="140"/>
                    <a:pt x="158" y="14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211">
              <a:extLst>
                <a:ext uri="{FF2B5EF4-FFF2-40B4-BE49-F238E27FC236}">
                  <a16:creationId xmlns:a16="http://schemas.microsoft.com/office/drawing/2014/main" id="{20CBF2AF-28FD-8248-AD21-1B17F820093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7577" y="4553849"/>
              <a:ext cx="38770" cy="186797"/>
            </a:xfrm>
            <a:custGeom>
              <a:avLst/>
              <a:gdLst>
                <a:gd name="T0" fmla="*/ 0 w 14"/>
                <a:gd name="T1" fmla="*/ 60 h 67"/>
                <a:gd name="T2" fmla="*/ 7 w 14"/>
                <a:gd name="T3" fmla="*/ 67 h 67"/>
                <a:gd name="T4" fmla="*/ 14 w 14"/>
                <a:gd name="T5" fmla="*/ 60 h 67"/>
                <a:gd name="T6" fmla="*/ 14 w 14"/>
                <a:gd name="T7" fmla="*/ 0 h 67"/>
                <a:gd name="T8" fmla="*/ 0 w 14"/>
                <a:gd name="T9" fmla="*/ 0 h 67"/>
                <a:gd name="T10" fmla="*/ 0 w 14"/>
                <a:gd name="T11" fmla="*/ 6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67">
                  <a:moveTo>
                    <a:pt x="0" y="60"/>
                  </a:moveTo>
                  <a:cubicBezTo>
                    <a:pt x="0" y="64"/>
                    <a:pt x="3" y="67"/>
                    <a:pt x="7" y="67"/>
                  </a:cubicBezTo>
                  <a:cubicBezTo>
                    <a:pt x="11" y="67"/>
                    <a:pt x="14" y="64"/>
                    <a:pt x="14" y="6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2" name="Group 210">
            <a:extLst>
              <a:ext uri="{FF2B5EF4-FFF2-40B4-BE49-F238E27FC236}">
                <a16:creationId xmlns:a16="http://schemas.microsoft.com/office/drawing/2014/main" id="{CD027D67-D1C9-D648-A606-3A1162D14A5E}"/>
              </a:ext>
            </a:extLst>
          </p:cNvPr>
          <p:cNvGrpSpPr>
            <a:grpSpLocks noChangeAspect="1"/>
          </p:cNvGrpSpPr>
          <p:nvPr/>
        </p:nvGrpSpPr>
        <p:grpSpPr>
          <a:xfrm>
            <a:off x="7740352" y="3507854"/>
            <a:ext cx="539103" cy="540000"/>
            <a:chOff x="4534431" y="5185872"/>
            <a:chExt cx="566734" cy="567679"/>
          </a:xfrm>
          <a:solidFill>
            <a:schemeClr val="accent4"/>
          </a:solidFill>
        </p:grpSpPr>
        <p:sp>
          <p:nvSpPr>
            <p:cNvPr id="83" name="Freeform 252">
              <a:extLst>
                <a:ext uri="{FF2B5EF4-FFF2-40B4-BE49-F238E27FC236}">
                  <a16:creationId xmlns:a16="http://schemas.microsoft.com/office/drawing/2014/main" id="{50DC9200-951B-E44A-ACF6-EBAED124581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4451" y="5342668"/>
              <a:ext cx="226694" cy="98234"/>
            </a:xfrm>
            <a:custGeom>
              <a:avLst/>
              <a:gdLst>
                <a:gd name="T0" fmla="*/ 14 w 101"/>
                <a:gd name="T1" fmla="*/ 28 h 44"/>
                <a:gd name="T2" fmla="*/ 28 w 101"/>
                <a:gd name="T3" fmla="*/ 14 h 44"/>
                <a:gd name="T4" fmla="*/ 73 w 101"/>
                <a:gd name="T5" fmla="*/ 14 h 44"/>
                <a:gd name="T6" fmla="*/ 87 w 101"/>
                <a:gd name="T7" fmla="*/ 28 h 44"/>
                <a:gd name="T8" fmla="*/ 87 w 101"/>
                <a:gd name="T9" fmla="*/ 44 h 44"/>
                <a:gd name="T10" fmla="*/ 101 w 101"/>
                <a:gd name="T11" fmla="*/ 44 h 44"/>
                <a:gd name="T12" fmla="*/ 101 w 101"/>
                <a:gd name="T13" fmla="*/ 28 h 44"/>
                <a:gd name="T14" fmla="*/ 73 w 101"/>
                <a:gd name="T15" fmla="*/ 0 h 44"/>
                <a:gd name="T16" fmla="*/ 28 w 101"/>
                <a:gd name="T17" fmla="*/ 0 h 44"/>
                <a:gd name="T18" fmla="*/ 0 w 101"/>
                <a:gd name="T19" fmla="*/ 28 h 44"/>
                <a:gd name="T20" fmla="*/ 0 w 101"/>
                <a:gd name="T21" fmla="*/ 44 h 44"/>
                <a:gd name="T22" fmla="*/ 14 w 101"/>
                <a:gd name="T23" fmla="*/ 44 h 44"/>
                <a:gd name="T24" fmla="*/ 14 w 101"/>
                <a:gd name="T25" fmla="*/ 2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" h="44">
                  <a:moveTo>
                    <a:pt x="14" y="28"/>
                  </a:moveTo>
                  <a:cubicBezTo>
                    <a:pt x="14" y="20"/>
                    <a:pt x="20" y="14"/>
                    <a:pt x="28" y="14"/>
                  </a:cubicBezTo>
                  <a:cubicBezTo>
                    <a:pt x="73" y="14"/>
                    <a:pt x="73" y="14"/>
                    <a:pt x="73" y="14"/>
                  </a:cubicBezTo>
                  <a:cubicBezTo>
                    <a:pt x="81" y="14"/>
                    <a:pt x="87" y="20"/>
                    <a:pt x="87" y="28"/>
                  </a:cubicBezTo>
                  <a:cubicBezTo>
                    <a:pt x="87" y="44"/>
                    <a:pt x="87" y="44"/>
                    <a:pt x="87" y="44"/>
                  </a:cubicBezTo>
                  <a:cubicBezTo>
                    <a:pt x="101" y="44"/>
                    <a:pt x="101" y="44"/>
                    <a:pt x="101" y="44"/>
                  </a:cubicBezTo>
                  <a:cubicBezTo>
                    <a:pt x="101" y="28"/>
                    <a:pt x="101" y="28"/>
                    <a:pt x="101" y="28"/>
                  </a:cubicBezTo>
                  <a:cubicBezTo>
                    <a:pt x="101" y="12"/>
                    <a:pt x="89" y="0"/>
                    <a:pt x="73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13" y="0"/>
                    <a:pt x="0" y="12"/>
                    <a:pt x="0" y="28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4" y="44"/>
                    <a:pt x="14" y="44"/>
                    <a:pt x="14" y="44"/>
                  </a:cubicBezTo>
                  <a:lnTo>
                    <a:pt x="14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253">
              <a:extLst>
                <a:ext uri="{FF2B5EF4-FFF2-40B4-BE49-F238E27FC236}">
                  <a16:creationId xmlns:a16="http://schemas.microsoft.com/office/drawing/2014/main" id="{FF5AA235-F620-134C-A1A8-27234C12AB75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4431" y="5650594"/>
              <a:ext cx="226694" cy="102957"/>
            </a:xfrm>
            <a:custGeom>
              <a:avLst/>
              <a:gdLst>
                <a:gd name="T0" fmla="*/ 14 w 101"/>
                <a:gd name="T1" fmla="*/ 28 h 46"/>
                <a:gd name="T2" fmla="*/ 28 w 101"/>
                <a:gd name="T3" fmla="*/ 14 h 46"/>
                <a:gd name="T4" fmla="*/ 73 w 101"/>
                <a:gd name="T5" fmla="*/ 14 h 46"/>
                <a:gd name="T6" fmla="*/ 87 w 101"/>
                <a:gd name="T7" fmla="*/ 28 h 46"/>
                <a:gd name="T8" fmla="*/ 87 w 101"/>
                <a:gd name="T9" fmla="*/ 46 h 46"/>
                <a:gd name="T10" fmla="*/ 101 w 101"/>
                <a:gd name="T11" fmla="*/ 46 h 46"/>
                <a:gd name="T12" fmla="*/ 101 w 101"/>
                <a:gd name="T13" fmla="*/ 28 h 46"/>
                <a:gd name="T14" fmla="*/ 73 w 101"/>
                <a:gd name="T15" fmla="*/ 0 h 46"/>
                <a:gd name="T16" fmla="*/ 28 w 101"/>
                <a:gd name="T17" fmla="*/ 0 h 46"/>
                <a:gd name="T18" fmla="*/ 0 w 101"/>
                <a:gd name="T19" fmla="*/ 28 h 46"/>
                <a:gd name="T20" fmla="*/ 0 w 101"/>
                <a:gd name="T21" fmla="*/ 46 h 46"/>
                <a:gd name="T22" fmla="*/ 14 w 101"/>
                <a:gd name="T23" fmla="*/ 46 h 46"/>
                <a:gd name="T24" fmla="*/ 14 w 101"/>
                <a:gd name="T25" fmla="*/ 28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" h="46">
                  <a:moveTo>
                    <a:pt x="14" y="28"/>
                  </a:moveTo>
                  <a:cubicBezTo>
                    <a:pt x="14" y="21"/>
                    <a:pt x="20" y="14"/>
                    <a:pt x="28" y="14"/>
                  </a:cubicBezTo>
                  <a:cubicBezTo>
                    <a:pt x="73" y="14"/>
                    <a:pt x="73" y="14"/>
                    <a:pt x="73" y="14"/>
                  </a:cubicBezTo>
                  <a:cubicBezTo>
                    <a:pt x="81" y="14"/>
                    <a:pt x="87" y="21"/>
                    <a:pt x="87" y="28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101" y="46"/>
                    <a:pt x="101" y="46"/>
                    <a:pt x="101" y="46"/>
                  </a:cubicBezTo>
                  <a:cubicBezTo>
                    <a:pt x="101" y="28"/>
                    <a:pt x="101" y="28"/>
                    <a:pt x="101" y="28"/>
                  </a:cubicBezTo>
                  <a:cubicBezTo>
                    <a:pt x="101" y="13"/>
                    <a:pt x="89" y="0"/>
                    <a:pt x="73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14" y="46"/>
                    <a:pt x="14" y="46"/>
                    <a:pt x="14" y="46"/>
                  </a:cubicBezTo>
                  <a:lnTo>
                    <a:pt x="14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5" name="Freeform 254">
              <a:extLst>
                <a:ext uri="{FF2B5EF4-FFF2-40B4-BE49-F238E27FC236}">
                  <a16:creationId xmlns:a16="http://schemas.microsoft.com/office/drawing/2014/main" id="{5D19B9B7-C15B-FC4D-ADB5-3D496E1A5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0344" y="5434290"/>
              <a:ext cx="156796" cy="149240"/>
            </a:xfrm>
            <a:custGeom>
              <a:avLst/>
              <a:gdLst>
                <a:gd name="T0" fmla="*/ 69 w 70"/>
                <a:gd name="T1" fmla="*/ 57 h 67"/>
                <a:gd name="T2" fmla="*/ 66 w 70"/>
                <a:gd name="T3" fmla="*/ 53 h 67"/>
                <a:gd name="T4" fmla="*/ 42 w 70"/>
                <a:gd name="T5" fmla="*/ 36 h 67"/>
                <a:gd name="T6" fmla="*/ 42 w 70"/>
                <a:gd name="T7" fmla="*/ 35 h 67"/>
                <a:gd name="T8" fmla="*/ 42 w 70"/>
                <a:gd name="T9" fmla="*/ 7 h 67"/>
                <a:gd name="T10" fmla="*/ 35 w 70"/>
                <a:gd name="T11" fmla="*/ 0 h 67"/>
                <a:gd name="T12" fmla="*/ 28 w 70"/>
                <a:gd name="T13" fmla="*/ 7 h 67"/>
                <a:gd name="T14" fmla="*/ 28 w 70"/>
                <a:gd name="T15" fmla="*/ 35 h 67"/>
                <a:gd name="T16" fmla="*/ 27 w 70"/>
                <a:gd name="T17" fmla="*/ 36 h 67"/>
                <a:gd name="T18" fmla="*/ 3 w 70"/>
                <a:gd name="T19" fmla="*/ 53 h 67"/>
                <a:gd name="T20" fmla="*/ 0 w 70"/>
                <a:gd name="T21" fmla="*/ 57 h 67"/>
                <a:gd name="T22" fmla="*/ 1 w 70"/>
                <a:gd name="T23" fmla="*/ 63 h 67"/>
                <a:gd name="T24" fmla="*/ 11 w 70"/>
                <a:gd name="T25" fmla="*/ 65 h 67"/>
                <a:gd name="T26" fmla="*/ 34 w 70"/>
                <a:gd name="T27" fmla="*/ 48 h 67"/>
                <a:gd name="T28" fmla="*/ 35 w 70"/>
                <a:gd name="T29" fmla="*/ 48 h 67"/>
                <a:gd name="T30" fmla="*/ 59 w 70"/>
                <a:gd name="T31" fmla="*/ 65 h 67"/>
                <a:gd name="T32" fmla="*/ 63 w 70"/>
                <a:gd name="T33" fmla="*/ 66 h 67"/>
                <a:gd name="T34" fmla="*/ 69 w 70"/>
                <a:gd name="T35" fmla="*/ 63 h 67"/>
                <a:gd name="T36" fmla="*/ 69 w 70"/>
                <a:gd name="T37" fmla="*/ 5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67">
                  <a:moveTo>
                    <a:pt x="69" y="57"/>
                  </a:moveTo>
                  <a:cubicBezTo>
                    <a:pt x="69" y="56"/>
                    <a:pt x="68" y="54"/>
                    <a:pt x="66" y="53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2" y="36"/>
                    <a:pt x="42" y="35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3"/>
                    <a:pt x="38" y="0"/>
                    <a:pt x="35" y="0"/>
                  </a:cubicBezTo>
                  <a:cubicBezTo>
                    <a:pt x="31" y="0"/>
                    <a:pt x="28" y="3"/>
                    <a:pt x="28" y="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8" y="36"/>
                    <a:pt x="28" y="36"/>
                    <a:pt x="27" y="36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4"/>
                    <a:pt x="1" y="56"/>
                    <a:pt x="0" y="57"/>
                  </a:cubicBezTo>
                  <a:cubicBezTo>
                    <a:pt x="0" y="59"/>
                    <a:pt x="0" y="61"/>
                    <a:pt x="1" y="63"/>
                  </a:cubicBezTo>
                  <a:cubicBezTo>
                    <a:pt x="3" y="66"/>
                    <a:pt x="7" y="67"/>
                    <a:pt x="11" y="65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59" y="65"/>
                    <a:pt x="59" y="65"/>
                    <a:pt x="59" y="65"/>
                  </a:cubicBezTo>
                  <a:cubicBezTo>
                    <a:pt x="60" y="65"/>
                    <a:pt x="61" y="66"/>
                    <a:pt x="63" y="66"/>
                  </a:cubicBezTo>
                  <a:cubicBezTo>
                    <a:pt x="65" y="66"/>
                    <a:pt x="67" y="65"/>
                    <a:pt x="69" y="63"/>
                  </a:cubicBezTo>
                  <a:cubicBezTo>
                    <a:pt x="70" y="61"/>
                    <a:pt x="70" y="59"/>
                    <a:pt x="69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6" name="Freeform 255">
              <a:extLst>
                <a:ext uri="{FF2B5EF4-FFF2-40B4-BE49-F238E27FC236}">
                  <a16:creationId xmlns:a16="http://schemas.microsoft.com/office/drawing/2014/main" id="{73BFD296-923B-E749-AC41-DF04026D921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4471" y="5650594"/>
              <a:ext cx="226694" cy="102957"/>
            </a:xfrm>
            <a:custGeom>
              <a:avLst/>
              <a:gdLst>
                <a:gd name="T0" fmla="*/ 14 w 101"/>
                <a:gd name="T1" fmla="*/ 28 h 46"/>
                <a:gd name="T2" fmla="*/ 28 w 101"/>
                <a:gd name="T3" fmla="*/ 14 h 46"/>
                <a:gd name="T4" fmla="*/ 73 w 101"/>
                <a:gd name="T5" fmla="*/ 14 h 46"/>
                <a:gd name="T6" fmla="*/ 87 w 101"/>
                <a:gd name="T7" fmla="*/ 28 h 46"/>
                <a:gd name="T8" fmla="*/ 87 w 101"/>
                <a:gd name="T9" fmla="*/ 46 h 46"/>
                <a:gd name="T10" fmla="*/ 101 w 101"/>
                <a:gd name="T11" fmla="*/ 46 h 46"/>
                <a:gd name="T12" fmla="*/ 101 w 101"/>
                <a:gd name="T13" fmla="*/ 28 h 46"/>
                <a:gd name="T14" fmla="*/ 73 w 101"/>
                <a:gd name="T15" fmla="*/ 0 h 46"/>
                <a:gd name="T16" fmla="*/ 28 w 101"/>
                <a:gd name="T17" fmla="*/ 0 h 46"/>
                <a:gd name="T18" fmla="*/ 0 w 101"/>
                <a:gd name="T19" fmla="*/ 28 h 46"/>
                <a:gd name="T20" fmla="*/ 0 w 101"/>
                <a:gd name="T21" fmla="*/ 46 h 46"/>
                <a:gd name="T22" fmla="*/ 14 w 101"/>
                <a:gd name="T23" fmla="*/ 46 h 46"/>
                <a:gd name="T24" fmla="*/ 14 w 101"/>
                <a:gd name="T25" fmla="*/ 28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" h="46">
                  <a:moveTo>
                    <a:pt x="14" y="28"/>
                  </a:moveTo>
                  <a:cubicBezTo>
                    <a:pt x="14" y="21"/>
                    <a:pt x="20" y="14"/>
                    <a:pt x="28" y="14"/>
                  </a:cubicBezTo>
                  <a:cubicBezTo>
                    <a:pt x="73" y="14"/>
                    <a:pt x="73" y="14"/>
                    <a:pt x="73" y="14"/>
                  </a:cubicBezTo>
                  <a:cubicBezTo>
                    <a:pt x="81" y="14"/>
                    <a:pt x="87" y="21"/>
                    <a:pt x="87" y="28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101" y="46"/>
                    <a:pt x="101" y="46"/>
                    <a:pt x="101" y="46"/>
                  </a:cubicBezTo>
                  <a:cubicBezTo>
                    <a:pt x="101" y="28"/>
                    <a:pt x="101" y="28"/>
                    <a:pt x="101" y="28"/>
                  </a:cubicBezTo>
                  <a:cubicBezTo>
                    <a:pt x="101" y="13"/>
                    <a:pt x="89" y="0"/>
                    <a:pt x="73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14" y="46"/>
                    <a:pt x="14" y="46"/>
                    <a:pt x="14" y="46"/>
                  </a:cubicBezTo>
                  <a:lnTo>
                    <a:pt x="14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7" name="Freeform 256">
              <a:extLst>
                <a:ext uri="{FF2B5EF4-FFF2-40B4-BE49-F238E27FC236}">
                  <a16:creationId xmlns:a16="http://schemas.microsoft.com/office/drawing/2014/main" id="{6C466E9B-DD43-1049-B4FF-232FCC611FE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51679" y="5185872"/>
              <a:ext cx="129404" cy="129404"/>
            </a:xfrm>
            <a:custGeom>
              <a:avLst/>
              <a:gdLst>
                <a:gd name="T0" fmla="*/ 29 w 58"/>
                <a:gd name="T1" fmla="*/ 0 h 58"/>
                <a:gd name="T2" fmla="*/ 0 w 58"/>
                <a:gd name="T3" fmla="*/ 29 h 58"/>
                <a:gd name="T4" fmla="*/ 29 w 58"/>
                <a:gd name="T5" fmla="*/ 58 h 58"/>
                <a:gd name="T6" fmla="*/ 58 w 58"/>
                <a:gd name="T7" fmla="*/ 29 h 58"/>
                <a:gd name="T8" fmla="*/ 29 w 58"/>
                <a:gd name="T9" fmla="*/ 0 h 58"/>
                <a:gd name="T10" fmla="*/ 29 w 58"/>
                <a:gd name="T11" fmla="*/ 44 h 58"/>
                <a:gd name="T12" fmla="*/ 14 w 58"/>
                <a:gd name="T13" fmla="*/ 29 h 58"/>
                <a:gd name="T14" fmla="*/ 29 w 58"/>
                <a:gd name="T15" fmla="*/ 14 h 58"/>
                <a:gd name="T16" fmla="*/ 44 w 58"/>
                <a:gd name="T17" fmla="*/ 29 h 58"/>
                <a:gd name="T18" fmla="*/ 29 w 58"/>
                <a:gd name="T19" fmla="*/ 4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8" h="58">
                  <a:moveTo>
                    <a:pt x="29" y="0"/>
                  </a:moveTo>
                  <a:cubicBezTo>
                    <a:pt x="13" y="0"/>
                    <a:pt x="0" y="13"/>
                    <a:pt x="0" y="29"/>
                  </a:cubicBezTo>
                  <a:cubicBezTo>
                    <a:pt x="0" y="45"/>
                    <a:pt x="13" y="58"/>
                    <a:pt x="29" y="58"/>
                  </a:cubicBezTo>
                  <a:cubicBezTo>
                    <a:pt x="45" y="58"/>
                    <a:pt x="58" y="45"/>
                    <a:pt x="58" y="29"/>
                  </a:cubicBezTo>
                  <a:cubicBezTo>
                    <a:pt x="58" y="13"/>
                    <a:pt x="45" y="0"/>
                    <a:pt x="29" y="0"/>
                  </a:cubicBezTo>
                  <a:close/>
                  <a:moveTo>
                    <a:pt x="29" y="44"/>
                  </a:moveTo>
                  <a:cubicBezTo>
                    <a:pt x="21" y="44"/>
                    <a:pt x="14" y="37"/>
                    <a:pt x="14" y="29"/>
                  </a:cubicBezTo>
                  <a:cubicBezTo>
                    <a:pt x="14" y="20"/>
                    <a:pt x="21" y="14"/>
                    <a:pt x="29" y="14"/>
                  </a:cubicBezTo>
                  <a:cubicBezTo>
                    <a:pt x="37" y="14"/>
                    <a:pt x="44" y="20"/>
                    <a:pt x="44" y="29"/>
                  </a:cubicBezTo>
                  <a:cubicBezTo>
                    <a:pt x="44" y="37"/>
                    <a:pt x="37" y="44"/>
                    <a:pt x="29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257">
              <a:extLst>
                <a:ext uri="{FF2B5EF4-FFF2-40B4-BE49-F238E27FC236}">
                  <a16:creationId xmlns:a16="http://schemas.microsoft.com/office/drawing/2014/main" id="{062320C8-3193-8D4D-A674-ECC32946A5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21699" y="5496631"/>
              <a:ext cx="129404" cy="129404"/>
            </a:xfrm>
            <a:custGeom>
              <a:avLst/>
              <a:gdLst>
                <a:gd name="T0" fmla="*/ 29 w 58"/>
                <a:gd name="T1" fmla="*/ 0 h 58"/>
                <a:gd name="T2" fmla="*/ 0 w 58"/>
                <a:gd name="T3" fmla="*/ 29 h 58"/>
                <a:gd name="T4" fmla="*/ 29 w 58"/>
                <a:gd name="T5" fmla="*/ 58 h 58"/>
                <a:gd name="T6" fmla="*/ 58 w 58"/>
                <a:gd name="T7" fmla="*/ 29 h 58"/>
                <a:gd name="T8" fmla="*/ 29 w 58"/>
                <a:gd name="T9" fmla="*/ 0 h 58"/>
                <a:gd name="T10" fmla="*/ 29 w 58"/>
                <a:gd name="T11" fmla="*/ 44 h 58"/>
                <a:gd name="T12" fmla="*/ 14 w 58"/>
                <a:gd name="T13" fmla="*/ 29 h 58"/>
                <a:gd name="T14" fmla="*/ 29 w 58"/>
                <a:gd name="T15" fmla="*/ 14 h 58"/>
                <a:gd name="T16" fmla="*/ 44 w 58"/>
                <a:gd name="T17" fmla="*/ 29 h 58"/>
                <a:gd name="T18" fmla="*/ 29 w 58"/>
                <a:gd name="T19" fmla="*/ 4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8" h="58">
                  <a:moveTo>
                    <a:pt x="29" y="0"/>
                  </a:moveTo>
                  <a:cubicBezTo>
                    <a:pt x="13" y="0"/>
                    <a:pt x="0" y="13"/>
                    <a:pt x="0" y="29"/>
                  </a:cubicBezTo>
                  <a:cubicBezTo>
                    <a:pt x="0" y="45"/>
                    <a:pt x="13" y="58"/>
                    <a:pt x="29" y="58"/>
                  </a:cubicBezTo>
                  <a:cubicBezTo>
                    <a:pt x="45" y="58"/>
                    <a:pt x="58" y="45"/>
                    <a:pt x="58" y="29"/>
                  </a:cubicBezTo>
                  <a:cubicBezTo>
                    <a:pt x="58" y="13"/>
                    <a:pt x="45" y="0"/>
                    <a:pt x="29" y="0"/>
                  </a:cubicBezTo>
                  <a:close/>
                  <a:moveTo>
                    <a:pt x="29" y="44"/>
                  </a:moveTo>
                  <a:cubicBezTo>
                    <a:pt x="21" y="44"/>
                    <a:pt x="14" y="37"/>
                    <a:pt x="14" y="29"/>
                  </a:cubicBezTo>
                  <a:cubicBezTo>
                    <a:pt x="14" y="20"/>
                    <a:pt x="21" y="14"/>
                    <a:pt x="29" y="14"/>
                  </a:cubicBezTo>
                  <a:cubicBezTo>
                    <a:pt x="37" y="14"/>
                    <a:pt x="44" y="20"/>
                    <a:pt x="44" y="29"/>
                  </a:cubicBezTo>
                  <a:cubicBezTo>
                    <a:pt x="44" y="37"/>
                    <a:pt x="37" y="44"/>
                    <a:pt x="29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258">
              <a:extLst>
                <a:ext uri="{FF2B5EF4-FFF2-40B4-BE49-F238E27FC236}">
                  <a16:creationId xmlns:a16="http://schemas.microsoft.com/office/drawing/2014/main" id="{70A22BBC-82D3-2846-AA91-C3F6F1CF948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81659" y="5496631"/>
              <a:ext cx="129404" cy="129404"/>
            </a:xfrm>
            <a:custGeom>
              <a:avLst/>
              <a:gdLst>
                <a:gd name="T0" fmla="*/ 29 w 58"/>
                <a:gd name="T1" fmla="*/ 58 h 58"/>
                <a:gd name="T2" fmla="*/ 58 w 58"/>
                <a:gd name="T3" fmla="*/ 29 h 58"/>
                <a:gd name="T4" fmla="*/ 29 w 58"/>
                <a:gd name="T5" fmla="*/ 0 h 58"/>
                <a:gd name="T6" fmla="*/ 0 w 58"/>
                <a:gd name="T7" fmla="*/ 29 h 58"/>
                <a:gd name="T8" fmla="*/ 29 w 58"/>
                <a:gd name="T9" fmla="*/ 58 h 58"/>
                <a:gd name="T10" fmla="*/ 29 w 58"/>
                <a:gd name="T11" fmla="*/ 14 h 58"/>
                <a:gd name="T12" fmla="*/ 44 w 58"/>
                <a:gd name="T13" fmla="*/ 29 h 58"/>
                <a:gd name="T14" fmla="*/ 29 w 58"/>
                <a:gd name="T15" fmla="*/ 44 h 58"/>
                <a:gd name="T16" fmla="*/ 14 w 58"/>
                <a:gd name="T17" fmla="*/ 29 h 58"/>
                <a:gd name="T18" fmla="*/ 29 w 58"/>
                <a:gd name="T19" fmla="*/ 1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8" h="58">
                  <a:moveTo>
                    <a:pt x="29" y="58"/>
                  </a:moveTo>
                  <a:cubicBezTo>
                    <a:pt x="45" y="58"/>
                    <a:pt x="58" y="45"/>
                    <a:pt x="58" y="29"/>
                  </a:cubicBezTo>
                  <a:cubicBezTo>
                    <a:pt x="58" y="13"/>
                    <a:pt x="45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5"/>
                    <a:pt x="13" y="58"/>
                    <a:pt x="29" y="58"/>
                  </a:cubicBezTo>
                  <a:close/>
                  <a:moveTo>
                    <a:pt x="29" y="14"/>
                  </a:moveTo>
                  <a:cubicBezTo>
                    <a:pt x="37" y="14"/>
                    <a:pt x="44" y="20"/>
                    <a:pt x="44" y="29"/>
                  </a:cubicBezTo>
                  <a:cubicBezTo>
                    <a:pt x="44" y="37"/>
                    <a:pt x="37" y="44"/>
                    <a:pt x="29" y="44"/>
                  </a:cubicBezTo>
                  <a:cubicBezTo>
                    <a:pt x="21" y="44"/>
                    <a:pt x="14" y="37"/>
                    <a:pt x="14" y="29"/>
                  </a:cubicBezTo>
                  <a:cubicBezTo>
                    <a:pt x="14" y="20"/>
                    <a:pt x="21" y="14"/>
                    <a:pt x="29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2" name="Group 95">
            <a:extLst>
              <a:ext uri="{FF2B5EF4-FFF2-40B4-BE49-F238E27FC236}">
                <a16:creationId xmlns:a16="http://schemas.microsoft.com/office/drawing/2014/main" id="{8640646A-4EB4-9547-AB5E-44280AA2F3DB}"/>
              </a:ext>
            </a:extLst>
          </p:cNvPr>
          <p:cNvGrpSpPr>
            <a:grpSpLocks noChangeAspect="1"/>
          </p:cNvGrpSpPr>
          <p:nvPr/>
        </p:nvGrpSpPr>
        <p:grpSpPr>
          <a:xfrm>
            <a:off x="827584" y="3579862"/>
            <a:ext cx="612132" cy="395984"/>
            <a:chOff x="4732173" y="1749285"/>
            <a:chExt cx="647274" cy="418715"/>
          </a:xfrm>
          <a:solidFill>
            <a:schemeClr val="accent4"/>
          </a:solidFill>
        </p:grpSpPr>
        <p:sp>
          <p:nvSpPr>
            <p:cNvPr id="93" name="Oval 65">
              <a:extLst>
                <a:ext uri="{FF2B5EF4-FFF2-40B4-BE49-F238E27FC236}">
                  <a16:creationId xmlns:a16="http://schemas.microsoft.com/office/drawing/2014/main" id="{20C7B800-18DB-9D4F-B30D-9DE8DF6A4D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2173" y="1965668"/>
              <a:ext cx="40279" cy="4027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4" name="Freeform 66">
              <a:extLst>
                <a:ext uri="{FF2B5EF4-FFF2-40B4-BE49-F238E27FC236}">
                  <a16:creationId xmlns:a16="http://schemas.microsoft.com/office/drawing/2014/main" id="{2A866F8E-54E5-8E48-A871-96FED4242A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2556" y="2020934"/>
              <a:ext cx="113343" cy="122710"/>
            </a:xfrm>
            <a:custGeom>
              <a:avLst/>
              <a:gdLst>
                <a:gd name="T0" fmla="*/ 43 w 51"/>
                <a:gd name="T1" fmla="*/ 40 h 55"/>
                <a:gd name="T2" fmla="*/ 33 w 51"/>
                <a:gd name="T3" fmla="*/ 38 h 55"/>
                <a:gd name="T4" fmla="*/ 28 w 51"/>
                <a:gd name="T5" fmla="*/ 29 h 55"/>
                <a:gd name="T6" fmla="*/ 14 w 51"/>
                <a:gd name="T7" fmla="*/ 4 h 55"/>
                <a:gd name="T8" fmla="*/ 5 w 51"/>
                <a:gd name="T9" fmla="*/ 2 h 55"/>
                <a:gd name="T10" fmla="*/ 2 w 51"/>
                <a:gd name="T11" fmla="*/ 11 h 55"/>
                <a:gd name="T12" fmla="*/ 16 w 51"/>
                <a:gd name="T13" fmla="*/ 36 h 55"/>
                <a:gd name="T14" fmla="*/ 16 w 51"/>
                <a:gd name="T15" fmla="*/ 36 h 55"/>
                <a:gd name="T16" fmla="*/ 16 w 51"/>
                <a:gd name="T17" fmla="*/ 36 h 55"/>
                <a:gd name="T18" fmla="*/ 19 w 51"/>
                <a:gd name="T19" fmla="*/ 42 h 55"/>
                <a:gd name="T20" fmla="*/ 22 w 51"/>
                <a:gd name="T21" fmla="*/ 46 h 55"/>
                <a:gd name="T22" fmla="*/ 22 w 51"/>
                <a:gd name="T23" fmla="*/ 47 h 55"/>
                <a:gd name="T24" fmla="*/ 24 w 51"/>
                <a:gd name="T25" fmla="*/ 49 h 55"/>
                <a:gd name="T26" fmla="*/ 38 w 51"/>
                <a:gd name="T27" fmla="*/ 55 h 55"/>
                <a:gd name="T28" fmla="*/ 50 w 51"/>
                <a:gd name="T29" fmla="*/ 52 h 55"/>
                <a:gd name="T30" fmla="*/ 51 w 51"/>
                <a:gd name="T31" fmla="*/ 52 h 55"/>
                <a:gd name="T32" fmla="*/ 48 w 51"/>
                <a:gd name="T33" fmla="*/ 48 h 55"/>
                <a:gd name="T34" fmla="*/ 43 w 51"/>
                <a:gd name="T35" fmla="*/ 4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55">
                  <a:moveTo>
                    <a:pt x="43" y="40"/>
                  </a:moveTo>
                  <a:cubicBezTo>
                    <a:pt x="39" y="41"/>
                    <a:pt x="36" y="42"/>
                    <a:pt x="33" y="38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2" y="1"/>
                    <a:pt x="8" y="0"/>
                    <a:pt x="5" y="2"/>
                  </a:cubicBezTo>
                  <a:cubicBezTo>
                    <a:pt x="1" y="4"/>
                    <a:pt x="0" y="8"/>
                    <a:pt x="2" y="11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9" y="42"/>
                    <a:pt x="19" y="42"/>
                    <a:pt x="19" y="42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3" y="48"/>
                    <a:pt x="23" y="48"/>
                    <a:pt x="24" y="49"/>
                  </a:cubicBezTo>
                  <a:cubicBezTo>
                    <a:pt x="29" y="54"/>
                    <a:pt x="34" y="55"/>
                    <a:pt x="38" y="55"/>
                  </a:cubicBezTo>
                  <a:cubicBezTo>
                    <a:pt x="43" y="55"/>
                    <a:pt x="48" y="53"/>
                    <a:pt x="50" y="52"/>
                  </a:cubicBezTo>
                  <a:cubicBezTo>
                    <a:pt x="50" y="52"/>
                    <a:pt x="51" y="52"/>
                    <a:pt x="51" y="52"/>
                  </a:cubicBezTo>
                  <a:cubicBezTo>
                    <a:pt x="48" y="48"/>
                    <a:pt x="48" y="48"/>
                    <a:pt x="48" y="48"/>
                  </a:cubicBezTo>
                  <a:lnTo>
                    <a:pt x="43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5" name="Freeform 67">
              <a:extLst>
                <a:ext uri="{FF2B5EF4-FFF2-40B4-BE49-F238E27FC236}">
                  <a16:creationId xmlns:a16="http://schemas.microsoft.com/office/drawing/2014/main" id="{F3FA3539-CD0A-F446-A7D8-8FAC5163AE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967290" y="2065897"/>
              <a:ext cx="90862" cy="92736"/>
            </a:xfrm>
            <a:custGeom>
              <a:avLst/>
              <a:gdLst>
                <a:gd name="T0" fmla="*/ 34 w 41"/>
                <a:gd name="T1" fmla="*/ 28 h 42"/>
                <a:gd name="T2" fmla="*/ 26 w 41"/>
                <a:gd name="T3" fmla="*/ 25 h 42"/>
                <a:gd name="T4" fmla="*/ 26 w 41"/>
                <a:gd name="T5" fmla="*/ 25 h 42"/>
                <a:gd name="T6" fmla="*/ 14 w 41"/>
                <a:gd name="T7" fmla="*/ 5 h 42"/>
                <a:gd name="T8" fmla="*/ 5 w 41"/>
                <a:gd name="T9" fmla="*/ 2 h 42"/>
                <a:gd name="T10" fmla="*/ 2 w 41"/>
                <a:gd name="T11" fmla="*/ 12 h 42"/>
                <a:gd name="T12" fmla="*/ 13 w 41"/>
                <a:gd name="T13" fmla="*/ 31 h 42"/>
                <a:gd name="T14" fmla="*/ 13 w 41"/>
                <a:gd name="T15" fmla="*/ 31 h 42"/>
                <a:gd name="T16" fmla="*/ 13 w 41"/>
                <a:gd name="T17" fmla="*/ 31 h 42"/>
                <a:gd name="T18" fmla="*/ 14 w 41"/>
                <a:gd name="T19" fmla="*/ 32 h 42"/>
                <a:gd name="T20" fmla="*/ 14 w 41"/>
                <a:gd name="T21" fmla="*/ 32 h 42"/>
                <a:gd name="T22" fmla="*/ 32 w 41"/>
                <a:gd name="T23" fmla="*/ 42 h 42"/>
                <a:gd name="T24" fmla="*/ 41 w 41"/>
                <a:gd name="T25" fmla="*/ 40 h 42"/>
                <a:gd name="T26" fmla="*/ 35 w 41"/>
                <a:gd name="T27" fmla="*/ 30 h 42"/>
                <a:gd name="T28" fmla="*/ 34 w 41"/>
                <a:gd name="T29" fmla="*/ 2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1" h="42">
                  <a:moveTo>
                    <a:pt x="34" y="28"/>
                  </a:moveTo>
                  <a:cubicBezTo>
                    <a:pt x="34" y="28"/>
                    <a:pt x="30" y="30"/>
                    <a:pt x="26" y="25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2" y="1"/>
                    <a:pt x="8" y="0"/>
                    <a:pt x="5" y="2"/>
                  </a:cubicBezTo>
                  <a:cubicBezTo>
                    <a:pt x="1" y="4"/>
                    <a:pt x="0" y="8"/>
                    <a:pt x="2" y="12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20" y="40"/>
                    <a:pt x="26" y="42"/>
                    <a:pt x="32" y="42"/>
                  </a:cubicBezTo>
                  <a:cubicBezTo>
                    <a:pt x="35" y="42"/>
                    <a:pt x="39" y="41"/>
                    <a:pt x="41" y="40"/>
                  </a:cubicBezTo>
                  <a:cubicBezTo>
                    <a:pt x="35" y="30"/>
                    <a:pt x="35" y="30"/>
                    <a:pt x="35" y="30"/>
                  </a:cubicBezTo>
                  <a:lnTo>
                    <a:pt x="34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Oval 68">
              <a:extLst>
                <a:ext uri="{FF2B5EF4-FFF2-40B4-BE49-F238E27FC236}">
                  <a16:creationId xmlns:a16="http://schemas.microsoft.com/office/drawing/2014/main" id="{858A19F4-6002-9D4F-8FCD-7CAFA11376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40104" y="1992833"/>
              <a:ext cx="39343" cy="3934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7" name="Freeform 69">
              <a:extLst>
                <a:ext uri="{FF2B5EF4-FFF2-40B4-BE49-F238E27FC236}">
                  <a16:creationId xmlns:a16="http://schemas.microsoft.com/office/drawing/2014/main" id="{3B669D53-04E9-8F4D-89CA-C9E4E9BE06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2173" y="1749285"/>
              <a:ext cx="252915" cy="418715"/>
            </a:xfrm>
            <a:custGeom>
              <a:avLst/>
              <a:gdLst>
                <a:gd name="T0" fmla="*/ 106 w 114"/>
                <a:gd name="T1" fmla="*/ 175 h 189"/>
                <a:gd name="T2" fmla="*/ 95 w 114"/>
                <a:gd name="T3" fmla="*/ 168 h 189"/>
                <a:gd name="T4" fmla="*/ 64 w 114"/>
                <a:gd name="T5" fmla="*/ 116 h 189"/>
                <a:gd name="T6" fmla="*/ 48 w 114"/>
                <a:gd name="T7" fmla="*/ 116 h 189"/>
                <a:gd name="T8" fmla="*/ 48 w 114"/>
                <a:gd name="T9" fmla="*/ 30 h 189"/>
                <a:gd name="T10" fmla="*/ 93 w 114"/>
                <a:gd name="T11" fmla="*/ 30 h 189"/>
                <a:gd name="T12" fmla="*/ 104 w 114"/>
                <a:gd name="T13" fmla="*/ 16 h 189"/>
                <a:gd name="T14" fmla="*/ 48 w 114"/>
                <a:gd name="T15" fmla="*/ 16 h 189"/>
                <a:gd name="T16" fmla="*/ 48 w 114"/>
                <a:gd name="T17" fmla="*/ 0 h 189"/>
                <a:gd name="T18" fmla="*/ 1 w 114"/>
                <a:gd name="T19" fmla="*/ 0 h 189"/>
                <a:gd name="T20" fmla="*/ 1 w 114"/>
                <a:gd name="T21" fmla="*/ 14 h 189"/>
                <a:gd name="T22" fmla="*/ 34 w 114"/>
                <a:gd name="T23" fmla="*/ 14 h 189"/>
                <a:gd name="T24" fmla="*/ 34 w 114"/>
                <a:gd name="T25" fmla="*/ 134 h 189"/>
                <a:gd name="T26" fmla="*/ 0 w 114"/>
                <a:gd name="T27" fmla="*/ 134 h 189"/>
                <a:gd name="T28" fmla="*/ 0 w 114"/>
                <a:gd name="T29" fmla="*/ 148 h 189"/>
                <a:gd name="T30" fmla="*/ 48 w 114"/>
                <a:gd name="T31" fmla="*/ 148 h 189"/>
                <a:gd name="T32" fmla="*/ 48 w 114"/>
                <a:gd name="T33" fmla="*/ 130 h 189"/>
                <a:gd name="T34" fmla="*/ 56 w 114"/>
                <a:gd name="T35" fmla="*/ 130 h 189"/>
                <a:gd name="T36" fmla="*/ 83 w 114"/>
                <a:gd name="T37" fmla="*/ 175 h 189"/>
                <a:gd name="T38" fmla="*/ 106 w 114"/>
                <a:gd name="T39" fmla="*/ 189 h 189"/>
                <a:gd name="T40" fmla="*/ 114 w 114"/>
                <a:gd name="T41" fmla="*/ 188 h 189"/>
                <a:gd name="T42" fmla="*/ 106 w 114"/>
                <a:gd name="T43" fmla="*/ 175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4" h="189">
                  <a:moveTo>
                    <a:pt x="106" y="175"/>
                  </a:moveTo>
                  <a:cubicBezTo>
                    <a:pt x="103" y="175"/>
                    <a:pt x="98" y="174"/>
                    <a:pt x="95" y="168"/>
                  </a:cubicBezTo>
                  <a:cubicBezTo>
                    <a:pt x="64" y="116"/>
                    <a:pt x="64" y="116"/>
                    <a:pt x="64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93" y="30"/>
                    <a:pt x="93" y="30"/>
                    <a:pt x="93" y="30"/>
                  </a:cubicBezTo>
                  <a:cubicBezTo>
                    <a:pt x="104" y="16"/>
                    <a:pt x="104" y="16"/>
                    <a:pt x="104" y="16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34"/>
                    <a:pt x="34" y="134"/>
                    <a:pt x="34" y="134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48" y="148"/>
                    <a:pt x="48" y="148"/>
                    <a:pt x="48" y="148"/>
                  </a:cubicBezTo>
                  <a:cubicBezTo>
                    <a:pt x="48" y="130"/>
                    <a:pt x="48" y="130"/>
                    <a:pt x="48" y="130"/>
                  </a:cubicBezTo>
                  <a:cubicBezTo>
                    <a:pt x="56" y="130"/>
                    <a:pt x="56" y="130"/>
                    <a:pt x="56" y="130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9" y="186"/>
                    <a:pt x="98" y="189"/>
                    <a:pt x="106" y="189"/>
                  </a:cubicBezTo>
                  <a:cubicBezTo>
                    <a:pt x="109" y="189"/>
                    <a:pt x="112" y="189"/>
                    <a:pt x="114" y="188"/>
                  </a:cubicBezTo>
                  <a:lnTo>
                    <a:pt x="106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8" name="Freeform 70">
              <a:extLst>
                <a:ext uri="{FF2B5EF4-FFF2-40B4-BE49-F238E27FC236}">
                  <a16:creationId xmlns:a16="http://schemas.microsoft.com/office/drawing/2014/main" id="{564548F8-2AE9-8E4D-950F-F1D9E6CD42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05466" y="1762399"/>
              <a:ext cx="472108" cy="363448"/>
            </a:xfrm>
            <a:custGeom>
              <a:avLst/>
              <a:gdLst>
                <a:gd name="T0" fmla="*/ 179 w 213"/>
                <a:gd name="T1" fmla="*/ 19 h 164"/>
                <a:gd name="T2" fmla="*/ 213 w 213"/>
                <a:gd name="T3" fmla="*/ 19 h 164"/>
                <a:gd name="T4" fmla="*/ 213 w 213"/>
                <a:gd name="T5" fmla="*/ 5 h 164"/>
                <a:gd name="T6" fmla="*/ 165 w 213"/>
                <a:gd name="T7" fmla="*/ 5 h 164"/>
                <a:gd name="T8" fmla="*/ 165 w 213"/>
                <a:gd name="T9" fmla="*/ 19 h 164"/>
                <a:gd name="T10" fmla="*/ 121 w 213"/>
                <a:gd name="T11" fmla="*/ 0 h 164"/>
                <a:gd name="T12" fmla="*/ 121 w 213"/>
                <a:gd name="T13" fmla="*/ 0 h 164"/>
                <a:gd name="T14" fmla="*/ 121 w 213"/>
                <a:gd name="T15" fmla="*/ 0 h 164"/>
                <a:gd name="T16" fmla="*/ 67 w 213"/>
                <a:gd name="T17" fmla="*/ 0 h 164"/>
                <a:gd name="T18" fmla="*/ 38 w 213"/>
                <a:gd name="T19" fmla="*/ 18 h 164"/>
                <a:gd name="T20" fmla="*/ 0 w 213"/>
                <a:gd name="T21" fmla="*/ 67 h 164"/>
                <a:gd name="T22" fmla="*/ 2 w 213"/>
                <a:gd name="T23" fmla="*/ 71 h 164"/>
                <a:gd name="T24" fmla="*/ 23 w 213"/>
                <a:gd name="T25" fmla="*/ 88 h 164"/>
                <a:gd name="T26" fmla="*/ 28 w 213"/>
                <a:gd name="T27" fmla="*/ 89 h 164"/>
                <a:gd name="T28" fmla="*/ 48 w 213"/>
                <a:gd name="T29" fmla="*/ 81 h 164"/>
                <a:gd name="T30" fmla="*/ 74 w 213"/>
                <a:gd name="T31" fmla="*/ 55 h 164"/>
                <a:gd name="T32" fmla="*/ 90 w 213"/>
                <a:gd name="T33" fmla="*/ 57 h 164"/>
                <a:gd name="T34" fmla="*/ 134 w 213"/>
                <a:gd name="T35" fmla="*/ 140 h 164"/>
                <a:gd name="T36" fmla="*/ 134 w 213"/>
                <a:gd name="T37" fmla="*/ 140 h 164"/>
                <a:gd name="T38" fmla="*/ 127 w 213"/>
                <a:gd name="T39" fmla="*/ 149 h 164"/>
                <a:gd name="T40" fmla="*/ 126 w 213"/>
                <a:gd name="T41" fmla="*/ 150 h 164"/>
                <a:gd name="T42" fmla="*/ 125 w 213"/>
                <a:gd name="T43" fmla="*/ 150 h 164"/>
                <a:gd name="T44" fmla="*/ 121 w 213"/>
                <a:gd name="T45" fmla="*/ 147 h 164"/>
                <a:gd name="T46" fmla="*/ 109 w 213"/>
                <a:gd name="T47" fmla="*/ 129 h 164"/>
                <a:gd name="T48" fmla="*/ 93 w 213"/>
                <a:gd name="T49" fmla="*/ 103 h 164"/>
                <a:gd name="T50" fmla="*/ 83 w 213"/>
                <a:gd name="T51" fmla="*/ 101 h 164"/>
                <a:gd name="T52" fmla="*/ 81 w 213"/>
                <a:gd name="T53" fmla="*/ 111 h 164"/>
                <a:gd name="T54" fmla="*/ 96 w 213"/>
                <a:gd name="T55" fmla="*/ 135 h 164"/>
                <a:gd name="T56" fmla="*/ 97 w 213"/>
                <a:gd name="T57" fmla="*/ 136 h 164"/>
                <a:gd name="T58" fmla="*/ 97 w 213"/>
                <a:gd name="T59" fmla="*/ 136 h 164"/>
                <a:gd name="T60" fmla="*/ 105 w 213"/>
                <a:gd name="T61" fmla="*/ 148 h 164"/>
                <a:gd name="T62" fmla="*/ 110 w 213"/>
                <a:gd name="T63" fmla="*/ 156 h 164"/>
                <a:gd name="T64" fmla="*/ 110 w 213"/>
                <a:gd name="T65" fmla="*/ 156 h 164"/>
                <a:gd name="T66" fmla="*/ 111 w 213"/>
                <a:gd name="T67" fmla="*/ 157 h 164"/>
                <a:gd name="T68" fmla="*/ 111 w 213"/>
                <a:gd name="T69" fmla="*/ 157 h 164"/>
                <a:gd name="T70" fmla="*/ 119 w 213"/>
                <a:gd name="T71" fmla="*/ 163 h 164"/>
                <a:gd name="T72" fmla="*/ 125 w 213"/>
                <a:gd name="T73" fmla="*/ 164 h 164"/>
                <a:gd name="T74" fmla="*/ 126 w 213"/>
                <a:gd name="T75" fmla="*/ 164 h 164"/>
                <a:gd name="T76" fmla="*/ 127 w 213"/>
                <a:gd name="T77" fmla="*/ 164 h 164"/>
                <a:gd name="T78" fmla="*/ 135 w 213"/>
                <a:gd name="T79" fmla="*/ 161 h 164"/>
                <a:gd name="T80" fmla="*/ 149 w 213"/>
                <a:gd name="T81" fmla="*/ 141 h 164"/>
                <a:gd name="T82" fmla="*/ 165 w 213"/>
                <a:gd name="T83" fmla="*/ 141 h 164"/>
                <a:gd name="T84" fmla="*/ 165 w 213"/>
                <a:gd name="T85" fmla="*/ 153 h 164"/>
                <a:gd name="T86" fmla="*/ 213 w 213"/>
                <a:gd name="T87" fmla="*/ 153 h 164"/>
                <a:gd name="T88" fmla="*/ 213 w 213"/>
                <a:gd name="T89" fmla="*/ 139 h 164"/>
                <a:gd name="T90" fmla="*/ 179 w 213"/>
                <a:gd name="T91" fmla="*/ 139 h 164"/>
                <a:gd name="T92" fmla="*/ 179 w 213"/>
                <a:gd name="T93" fmla="*/ 19 h 164"/>
                <a:gd name="T94" fmla="*/ 143 w 213"/>
                <a:gd name="T95" fmla="*/ 127 h 164"/>
                <a:gd name="T96" fmla="*/ 99 w 213"/>
                <a:gd name="T97" fmla="*/ 44 h 164"/>
                <a:gd name="T98" fmla="*/ 99 w 213"/>
                <a:gd name="T99" fmla="*/ 43 h 164"/>
                <a:gd name="T100" fmla="*/ 72 w 213"/>
                <a:gd name="T101" fmla="*/ 41 h 164"/>
                <a:gd name="T102" fmla="*/ 68 w 213"/>
                <a:gd name="T103" fmla="*/ 41 h 164"/>
                <a:gd name="T104" fmla="*/ 39 w 213"/>
                <a:gd name="T105" fmla="*/ 70 h 164"/>
                <a:gd name="T106" fmla="*/ 26 w 213"/>
                <a:gd name="T107" fmla="*/ 75 h 164"/>
                <a:gd name="T108" fmla="*/ 17 w 213"/>
                <a:gd name="T109" fmla="*/ 68 h 164"/>
                <a:gd name="T110" fmla="*/ 49 w 213"/>
                <a:gd name="T111" fmla="*/ 26 h 164"/>
                <a:gd name="T112" fmla="*/ 67 w 213"/>
                <a:gd name="T113" fmla="*/ 14 h 164"/>
                <a:gd name="T114" fmla="*/ 118 w 213"/>
                <a:gd name="T115" fmla="*/ 14 h 164"/>
                <a:gd name="T116" fmla="*/ 165 w 213"/>
                <a:gd name="T117" fmla="*/ 34 h 164"/>
                <a:gd name="T118" fmla="*/ 165 w 213"/>
                <a:gd name="T119" fmla="*/ 127 h 164"/>
                <a:gd name="T120" fmla="*/ 143 w 213"/>
                <a:gd name="T121" fmla="*/ 1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13" h="164">
                  <a:moveTo>
                    <a:pt x="179" y="19"/>
                  </a:moveTo>
                  <a:cubicBezTo>
                    <a:pt x="213" y="19"/>
                    <a:pt x="213" y="19"/>
                    <a:pt x="213" y="19"/>
                  </a:cubicBezTo>
                  <a:cubicBezTo>
                    <a:pt x="213" y="5"/>
                    <a:pt x="213" y="5"/>
                    <a:pt x="213" y="5"/>
                  </a:cubicBezTo>
                  <a:cubicBezTo>
                    <a:pt x="165" y="5"/>
                    <a:pt x="165" y="5"/>
                    <a:pt x="165" y="5"/>
                  </a:cubicBezTo>
                  <a:cubicBezTo>
                    <a:pt x="165" y="19"/>
                    <a:pt x="165" y="19"/>
                    <a:pt x="165" y="19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6" y="0"/>
                    <a:pt x="52" y="1"/>
                    <a:pt x="38" y="18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3" y="72"/>
                    <a:pt x="10" y="85"/>
                    <a:pt x="23" y="88"/>
                  </a:cubicBezTo>
                  <a:cubicBezTo>
                    <a:pt x="25" y="89"/>
                    <a:pt x="27" y="89"/>
                    <a:pt x="28" y="89"/>
                  </a:cubicBezTo>
                  <a:cubicBezTo>
                    <a:pt x="35" y="89"/>
                    <a:pt x="41" y="86"/>
                    <a:pt x="48" y="81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8" y="56"/>
                    <a:pt x="85" y="56"/>
                    <a:pt x="90" y="57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2" y="144"/>
                    <a:pt x="130" y="148"/>
                    <a:pt x="127" y="149"/>
                  </a:cubicBezTo>
                  <a:cubicBezTo>
                    <a:pt x="127" y="150"/>
                    <a:pt x="126" y="150"/>
                    <a:pt x="126" y="150"/>
                  </a:cubicBezTo>
                  <a:cubicBezTo>
                    <a:pt x="126" y="150"/>
                    <a:pt x="125" y="150"/>
                    <a:pt x="125" y="150"/>
                  </a:cubicBezTo>
                  <a:cubicBezTo>
                    <a:pt x="125" y="150"/>
                    <a:pt x="123" y="150"/>
                    <a:pt x="121" y="147"/>
                  </a:cubicBezTo>
                  <a:cubicBezTo>
                    <a:pt x="109" y="129"/>
                    <a:pt x="109" y="129"/>
                    <a:pt x="109" y="129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91" y="100"/>
                    <a:pt x="87" y="99"/>
                    <a:pt x="83" y="101"/>
                  </a:cubicBezTo>
                  <a:cubicBezTo>
                    <a:pt x="80" y="103"/>
                    <a:pt x="79" y="108"/>
                    <a:pt x="81" y="111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105" y="148"/>
                    <a:pt x="105" y="148"/>
                    <a:pt x="105" y="148"/>
                  </a:cubicBezTo>
                  <a:cubicBezTo>
                    <a:pt x="110" y="156"/>
                    <a:pt x="110" y="156"/>
                    <a:pt x="110" y="156"/>
                  </a:cubicBezTo>
                  <a:cubicBezTo>
                    <a:pt x="110" y="156"/>
                    <a:pt x="110" y="156"/>
                    <a:pt x="110" y="156"/>
                  </a:cubicBezTo>
                  <a:cubicBezTo>
                    <a:pt x="110" y="156"/>
                    <a:pt x="111" y="157"/>
                    <a:pt x="111" y="157"/>
                  </a:cubicBezTo>
                  <a:cubicBezTo>
                    <a:pt x="111" y="157"/>
                    <a:pt x="111" y="157"/>
                    <a:pt x="111" y="157"/>
                  </a:cubicBezTo>
                  <a:cubicBezTo>
                    <a:pt x="113" y="160"/>
                    <a:pt x="116" y="162"/>
                    <a:pt x="119" y="163"/>
                  </a:cubicBezTo>
                  <a:cubicBezTo>
                    <a:pt x="121" y="164"/>
                    <a:pt x="123" y="164"/>
                    <a:pt x="125" y="164"/>
                  </a:cubicBezTo>
                  <a:cubicBezTo>
                    <a:pt x="125" y="164"/>
                    <a:pt x="126" y="164"/>
                    <a:pt x="126" y="164"/>
                  </a:cubicBezTo>
                  <a:cubicBezTo>
                    <a:pt x="126" y="164"/>
                    <a:pt x="126" y="164"/>
                    <a:pt x="127" y="164"/>
                  </a:cubicBezTo>
                  <a:cubicBezTo>
                    <a:pt x="130" y="164"/>
                    <a:pt x="132" y="163"/>
                    <a:pt x="135" y="161"/>
                  </a:cubicBezTo>
                  <a:cubicBezTo>
                    <a:pt x="142" y="156"/>
                    <a:pt x="147" y="147"/>
                    <a:pt x="149" y="141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53"/>
                    <a:pt x="165" y="153"/>
                    <a:pt x="165" y="153"/>
                  </a:cubicBezTo>
                  <a:cubicBezTo>
                    <a:pt x="213" y="153"/>
                    <a:pt x="213" y="153"/>
                    <a:pt x="213" y="153"/>
                  </a:cubicBezTo>
                  <a:cubicBezTo>
                    <a:pt x="213" y="139"/>
                    <a:pt x="213" y="139"/>
                    <a:pt x="213" y="139"/>
                  </a:cubicBezTo>
                  <a:cubicBezTo>
                    <a:pt x="179" y="139"/>
                    <a:pt x="179" y="139"/>
                    <a:pt x="179" y="139"/>
                  </a:cubicBezTo>
                  <a:lnTo>
                    <a:pt x="179" y="19"/>
                  </a:lnTo>
                  <a:close/>
                  <a:moveTo>
                    <a:pt x="143" y="127"/>
                  </a:moveTo>
                  <a:cubicBezTo>
                    <a:pt x="99" y="44"/>
                    <a:pt x="99" y="44"/>
                    <a:pt x="99" y="44"/>
                  </a:cubicBezTo>
                  <a:cubicBezTo>
                    <a:pt x="99" y="43"/>
                    <a:pt x="99" y="43"/>
                    <a:pt x="99" y="43"/>
                  </a:cubicBezTo>
                  <a:cubicBezTo>
                    <a:pt x="96" y="43"/>
                    <a:pt x="72" y="41"/>
                    <a:pt x="72" y="41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4"/>
                    <a:pt x="30" y="75"/>
                    <a:pt x="26" y="75"/>
                  </a:cubicBezTo>
                  <a:cubicBezTo>
                    <a:pt x="22" y="74"/>
                    <a:pt x="19" y="71"/>
                    <a:pt x="17" y="68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58" y="14"/>
                    <a:pt x="67" y="14"/>
                    <a:pt x="67" y="14"/>
                  </a:cubicBezTo>
                  <a:cubicBezTo>
                    <a:pt x="118" y="14"/>
                    <a:pt x="118" y="14"/>
                    <a:pt x="118" y="14"/>
                  </a:cubicBezTo>
                  <a:cubicBezTo>
                    <a:pt x="165" y="34"/>
                    <a:pt x="165" y="34"/>
                    <a:pt x="165" y="34"/>
                  </a:cubicBezTo>
                  <a:cubicBezTo>
                    <a:pt x="165" y="127"/>
                    <a:pt x="165" y="127"/>
                    <a:pt x="165" y="127"/>
                  </a:cubicBezTo>
                  <a:lnTo>
                    <a:pt x="143" y="1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1" name="Group 11">
            <a:extLst>
              <a:ext uri="{FF2B5EF4-FFF2-40B4-BE49-F238E27FC236}">
                <a16:creationId xmlns:a16="http://schemas.microsoft.com/office/drawing/2014/main" id="{66CF32D8-708D-1143-9248-E82D4B2538CE}"/>
              </a:ext>
            </a:extLst>
          </p:cNvPr>
          <p:cNvGrpSpPr>
            <a:grpSpLocks noChangeAspect="1"/>
          </p:cNvGrpSpPr>
          <p:nvPr/>
        </p:nvGrpSpPr>
        <p:grpSpPr>
          <a:xfrm>
            <a:off x="2123728" y="3507854"/>
            <a:ext cx="402008" cy="540000"/>
            <a:chOff x="13455650" y="665162"/>
            <a:chExt cx="800100" cy="1074738"/>
          </a:xfrm>
          <a:solidFill>
            <a:schemeClr val="accent4"/>
          </a:solidFill>
        </p:grpSpPr>
        <p:sp>
          <p:nvSpPr>
            <p:cNvPr id="102" name="Freeform 55">
              <a:extLst>
                <a:ext uri="{FF2B5EF4-FFF2-40B4-BE49-F238E27FC236}">
                  <a16:creationId xmlns:a16="http://schemas.microsoft.com/office/drawing/2014/main" id="{FBABD156-8758-5645-A246-D72D886A8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11238" y="1581150"/>
              <a:ext cx="288925" cy="52388"/>
            </a:xfrm>
            <a:custGeom>
              <a:avLst/>
              <a:gdLst>
                <a:gd name="T0" fmla="*/ 70 w 77"/>
                <a:gd name="T1" fmla="*/ 0 h 14"/>
                <a:gd name="T2" fmla="*/ 7 w 77"/>
                <a:gd name="T3" fmla="*/ 0 h 14"/>
                <a:gd name="T4" fmla="*/ 0 w 77"/>
                <a:gd name="T5" fmla="*/ 7 h 14"/>
                <a:gd name="T6" fmla="*/ 7 w 77"/>
                <a:gd name="T7" fmla="*/ 14 h 14"/>
                <a:gd name="T8" fmla="*/ 70 w 77"/>
                <a:gd name="T9" fmla="*/ 14 h 14"/>
                <a:gd name="T10" fmla="*/ 77 w 77"/>
                <a:gd name="T11" fmla="*/ 7 h 14"/>
                <a:gd name="T12" fmla="*/ 70 w 77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14">
                  <a:moveTo>
                    <a:pt x="70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74" y="14"/>
                    <a:pt x="77" y="11"/>
                    <a:pt x="77" y="7"/>
                  </a:cubicBezTo>
                  <a:cubicBezTo>
                    <a:pt x="77" y="3"/>
                    <a:pt x="74" y="0"/>
                    <a:pt x="7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3" name="Freeform 56">
              <a:extLst>
                <a:ext uri="{FF2B5EF4-FFF2-40B4-BE49-F238E27FC236}">
                  <a16:creationId xmlns:a16="http://schemas.microsoft.com/office/drawing/2014/main" id="{CECF98B9-1758-9A4E-B566-3EEDAE22CB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71563" y="1687512"/>
              <a:ext cx="168275" cy="52388"/>
            </a:xfrm>
            <a:custGeom>
              <a:avLst/>
              <a:gdLst>
                <a:gd name="T0" fmla="*/ 38 w 45"/>
                <a:gd name="T1" fmla="*/ 0 h 14"/>
                <a:gd name="T2" fmla="*/ 7 w 45"/>
                <a:gd name="T3" fmla="*/ 0 h 14"/>
                <a:gd name="T4" fmla="*/ 0 w 45"/>
                <a:gd name="T5" fmla="*/ 7 h 14"/>
                <a:gd name="T6" fmla="*/ 7 w 45"/>
                <a:gd name="T7" fmla="*/ 14 h 14"/>
                <a:gd name="T8" fmla="*/ 38 w 45"/>
                <a:gd name="T9" fmla="*/ 14 h 14"/>
                <a:gd name="T10" fmla="*/ 45 w 45"/>
                <a:gd name="T11" fmla="*/ 7 h 14"/>
                <a:gd name="T12" fmla="*/ 38 w 45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14">
                  <a:moveTo>
                    <a:pt x="38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4"/>
                    <a:pt x="7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42" y="14"/>
                    <a:pt x="45" y="10"/>
                    <a:pt x="45" y="7"/>
                  </a:cubicBezTo>
                  <a:cubicBezTo>
                    <a:pt x="45" y="3"/>
                    <a:pt x="42" y="0"/>
                    <a:pt x="3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57">
              <a:extLst>
                <a:ext uri="{FF2B5EF4-FFF2-40B4-BE49-F238E27FC236}">
                  <a16:creationId xmlns:a16="http://schemas.microsoft.com/office/drawing/2014/main" id="{9513AE21-AA28-4446-A69A-17DA950710F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538200" y="841375"/>
              <a:ext cx="635000" cy="687388"/>
            </a:xfrm>
            <a:custGeom>
              <a:avLst/>
              <a:gdLst>
                <a:gd name="T0" fmla="*/ 84 w 169"/>
                <a:gd name="T1" fmla="*/ 0 h 183"/>
                <a:gd name="T2" fmla="*/ 0 w 169"/>
                <a:gd name="T3" fmla="*/ 82 h 183"/>
                <a:gd name="T4" fmla="*/ 16 w 169"/>
                <a:gd name="T5" fmla="*/ 130 h 183"/>
                <a:gd name="T6" fmla="*/ 50 w 169"/>
                <a:gd name="T7" fmla="*/ 183 h 183"/>
                <a:gd name="T8" fmla="*/ 84 w 169"/>
                <a:gd name="T9" fmla="*/ 183 h 183"/>
                <a:gd name="T10" fmla="*/ 119 w 169"/>
                <a:gd name="T11" fmla="*/ 183 h 183"/>
                <a:gd name="T12" fmla="*/ 153 w 169"/>
                <a:gd name="T13" fmla="*/ 130 h 183"/>
                <a:gd name="T14" fmla="*/ 169 w 169"/>
                <a:gd name="T15" fmla="*/ 82 h 183"/>
                <a:gd name="T16" fmla="*/ 84 w 169"/>
                <a:gd name="T17" fmla="*/ 0 h 183"/>
                <a:gd name="T18" fmla="*/ 142 w 169"/>
                <a:gd name="T19" fmla="*/ 121 h 183"/>
                <a:gd name="T20" fmla="*/ 133 w 169"/>
                <a:gd name="T21" fmla="*/ 130 h 183"/>
                <a:gd name="T22" fmla="*/ 107 w 169"/>
                <a:gd name="T23" fmla="*/ 169 h 183"/>
                <a:gd name="T24" fmla="*/ 92 w 169"/>
                <a:gd name="T25" fmla="*/ 169 h 183"/>
                <a:gd name="T26" fmla="*/ 92 w 169"/>
                <a:gd name="T27" fmla="*/ 112 h 183"/>
                <a:gd name="T28" fmla="*/ 114 w 169"/>
                <a:gd name="T29" fmla="*/ 91 h 183"/>
                <a:gd name="T30" fmla="*/ 114 w 169"/>
                <a:gd name="T31" fmla="*/ 81 h 183"/>
                <a:gd name="T32" fmla="*/ 104 w 169"/>
                <a:gd name="T33" fmla="*/ 81 h 183"/>
                <a:gd name="T34" fmla="*/ 84 w 169"/>
                <a:gd name="T35" fmla="*/ 100 h 183"/>
                <a:gd name="T36" fmla="*/ 65 w 169"/>
                <a:gd name="T37" fmla="*/ 81 h 183"/>
                <a:gd name="T38" fmla="*/ 55 w 169"/>
                <a:gd name="T39" fmla="*/ 81 h 183"/>
                <a:gd name="T40" fmla="*/ 55 w 169"/>
                <a:gd name="T41" fmla="*/ 91 h 183"/>
                <a:gd name="T42" fmla="*/ 78 w 169"/>
                <a:gd name="T43" fmla="*/ 113 h 183"/>
                <a:gd name="T44" fmla="*/ 78 w 169"/>
                <a:gd name="T45" fmla="*/ 169 h 183"/>
                <a:gd name="T46" fmla="*/ 62 w 169"/>
                <a:gd name="T47" fmla="*/ 169 h 183"/>
                <a:gd name="T48" fmla="*/ 36 w 169"/>
                <a:gd name="T49" fmla="*/ 130 h 183"/>
                <a:gd name="T50" fmla="*/ 26 w 169"/>
                <a:gd name="T51" fmla="*/ 121 h 183"/>
                <a:gd name="T52" fmla="*/ 14 w 169"/>
                <a:gd name="T53" fmla="*/ 82 h 183"/>
                <a:gd name="T54" fmla="*/ 84 w 169"/>
                <a:gd name="T55" fmla="*/ 14 h 183"/>
                <a:gd name="T56" fmla="*/ 155 w 169"/>
                <a:gd name="T57" fmla="*/ 82 h 183"/>
                <a:gd name="T58" fmla="*/ 142 w 169"/>
                <a:gd name="T59" fmla="*/ 121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9" h="183">
                  <a:moveTo>
                    <a:pt x="84" y="0"/>
                  </a:moveTo>
                  <a:cubicBezTo>
                    <a:pt x="38" y="0"/>
                    <a:pt x="0" y="37"/>
                    <a:pt x="0" y="82"/>
                  </a:cubicBezTo>
                  <a:cubicBezTo>
                    <a:pt x="0" y="104"/>
                    <a:pt x="7" y="119"/>
                    <a:pt x="16" y="130"/>
                  </a:cubicBezTo>
                  <a:cubicBezTo>
                    <a:pt x="31" y="147"/>
                    <a:pt x="47" y="154"/>
                    <a:pt x="50" y="183"/>
                  </a:cubicBezTo>
                  <a:cubicBezTo>
                    <a:pt x="84" y="183"/>
                    <a:pt x="84" y="183"/>
                    <a:pt x="84" y="183"/>
                  </a:cubicBezTo>
                  <a:cubicBezTo>
                    <a:pt x="119" y="183"/>
                    <a:pt x="119" y="183"/>
                    <a:pt x="119" y="183"/>
                  </a:cubicBezTo>
                  <a:cubicBezTo>
                    <a:pt x="122" y="154"/>
                    <a:pt x="137" y="147"/>
                    <a:pt x="153" y="130"/>
                  </a:cubicBezTo>
                  <a:cubicBezTo>
                    <a:pt x="163" y="118"/>
                    <a:pt x="169" y="104"/>
                    <a:pt x="169" y="82"/>
                  </a:cubicBezTo>
                  <a:cubicBezTo>
                    <a:pt x="169" y="37"/>
                    <a:pt x="131" y="0"/>
                    <a:pt x="84" y="0"/>
                  </a:cubicBezTo>
                  <a:close/>
                  <a:moveTo>
                    <a:pt x="142" y="121"/>
                  </a:moveTo>
                  <a:cubicBezTo>
                    <a:pt x="139" y="124"/>
                    <a:pt x="136" y="127"/>
                    <a:pt x="133" y="130"/>
                  </a:cubicBezTo>
                  <a:cubicBezTo>
                    <a:pt x="123" y="140"/>
                    <a:pt x="112" y="150"/>
                    <a:pt x="107" y="169"/>
                  </a:cubicBezTo>
                  <a:cubicBezTo>
                    <a:pt x="92" y="169"/>
                    <a:pt x="92" y="169"/>
                    <a:pt x="92" y="169"/>
                  </a:cubicBezTo>
                  <a:cubicBezTo>
                    <a:pt x="92" y="112"/>
                    <a:pt x="92" y="112"/>
                    <a:pt x="92" y="112"/>
                  </a:cubicBezTo>
                  <a:cubicBezTo>
                    <a:pt x="114" y="91"/>
                    <a:pt x="114" y="91"/>
                    <a:pt x="114" y="91"/>
                  </a:cubicBezTo>
                  <a:cubicBezTo>
                    <a:pt x="116" y="88"/>
                    <a:pt x="116" y="83"/>
                    <a:pt x="114" y="81"/>
                  </a:cubicBezTo>
                  <a:cubicBezTo>
                    <a:pt x="111" y="78"/>
                    <a:pt x="106" y="78"/>
                    <a:pt x="104" y="81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65" y="81"/>
                    <a:pt x="65" y="81"/>
                    <a:pt x="65" y="81"/>
                  </a:cubicBezTo>
                  <a:cubicBezTo>
                    <a:pt x="62" y="78"/>
                    <a:pt x="58" y="78"/>
                    <a:pt x="55" y="81"/>
                  </a:cubicBezTo>
                  <a:cubicBezTo>
                    <a:pt x="52" y="83"/>
                    <a:pt x="52" y="88"/>
                    <a:pt x="55" y="91"/>
                  </a:cubicBezTo>
                  <a:cubicBezTo>
                    <a:pt x="78" y="113"/>
                    <a:pt x="78" y="113"/>
                    <a:pt x="78" y="113"/>
                  </a:cubicBezTo>
                  <a:cubicBezTo>
                    <a:pt x="78" y="169"/>
                    <a:pt x="78" y="169"/>
                    <a:pt x="78" y="169"/>
                  </a:cubicBezTo>
                  <a:cubicBezTo>
                    <a:pt x="62" y="169"/>
                    <a:pt x="62" y="169"/>
                    <a:pt x="62" y="169"/>
                  </a:cubicBezTo>
                  <a:cubicBezTo>
                    <a:pt x="57" y="150"/>
                    <a:pt x="46" y="140"/>
                    <a:pt x="36" y="130"/>
                  </a:cubicBezTo>
                  <a:cubicBezTo>
                    <a:pt x="33" y="127"/>
                    <a:pt x="29" y="124"/>
                    <a:pt x="26" y="121"/>
                  </a:cubicBezTo>
                  <a:cubicBezTo>
                    <a:pt x="18" y="111"/>
                    <a:pt x="14" y="98"/>
                    <a:pt x="14" y="82"/>
                  </a:cubicBezTo>
                  <a:cubicBezTo>
                    <a:pt x="14" y="44"/>
                    <a:pt x="46" y="14"/>
                    <a:pt x="84" y="14"/>
                  </a:cubicBezTo>
                  <a:cubicBezTo>
                    <a:pt x="123" y="14"/>
                    <a:pt x="155" y="44"/>
                    <a:pt x="155" y="82"/>
                  </a:cubicBezTo>
                  <a:cubicBezTo>
                    <a:pt x="155" y="99"/>
                    <a:pt x="151" y="111"/>
                    <a:pt x="142" y="1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5" name="Freeform 58">
              <a:extLst>
                <a:ext uri="{FF2B5EF4-FFF2-40B4-BE49-F238E27FC236}">
                  <a16:creationId xmlns:a16="http://schemas.microsoft.com/office/drawing/2014/main" id="{30806593-3E30-E946-8133-E5C1C980DF4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27125" y="665162"/>
              <a:ext cx="52387" cy="120650"/>
            </a:xfrm>
            <a:custGeom>
              <a:avLst/>
              <a:gdLst>
                <a:gd name="T0" fmla="*/ 7 w 14"/>
                <a:gd name="T1" fmla="*/ 32 h 32"/>
                <a:gd name="T2" fmla="*/ 14 w 14"/>
                <a:gd name="T3" fmla="*/ 25 h 32"/>
                <a:gd name="T4" fmla="*/ 14 w 14"/>
                <a:gd name="T5" fmla="*/ 7 h 32"/>
                <a:gd name="T6" fmla="*/ 7 w 14"/>
                <a:gd name="T7" fmla="*/ 0 h 32"/>
                <a:gd name="T8" fmla="*/ 0 w 14"/>
                <a:gd name="T9" fmla="*/ 7 h 32"/>
                <a:gd name="T10" fmla="*/ 0 w 14"/>
                <a:gd name="T11" fmla="*/ 25 h 32"/>
                <a:gd name="T12" fmla="*/ 7 w 14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32">
                  <a:moveTo>
                    <a:pt x="7" y="32"/>
                  </a:moveTo>
                  <a:cubicBezTo>
                    <a:pt x="11" y="32"/>
                    <a:pt x="14" y="29"/>
                    <a:pt x="14" y="25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9"/>
                    <a:pt x="3" y="32"/>
                    <a:pt x="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6" name="Freeform 59">
              <a:extLst>
                <a:ext uri="{FF2B5EF4-FFF2-40B4-BE49-F238E27FC236}">
                  <a16:creationId xmlns:a16="http://schemas.microsoft.com/office/drawing/2014/main" id="{4DDB1D6E-2B56-0E42-A508-B32D704F77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43038" y="822325"/>
              <a:ext cx="112712" cy="109538"/>
            </a:xfrm>
            <a:custGeom>
              <a:avLst/>
              <a:gdLst>
                <a:gd name="T0" fmla="*/ 27 w 30"/>
                <a:gd name="T1" fmla="*/ 3 h 29"/>
                <a:gd name="T2" fmla="*/ 17 w 30"/>
                <a:gd name="T3" fmla="*/ 3 h 29"/>
                <a:gd name="T4" fmla="*/ 3 w 30"/>
                <a:gd name="T5" fmla="*/ 17 h 29"/>
                <a:gd name="T6" fmla="*/ 3 w 30"/>
                <a:gd name="T7" fmla="*/ 27 h 29"/>
                <a:gd name="T8" fmla="*/ 8 w 30"/>
                <a:gd name="T9" fmla="*/ 29 h 29"/>
                <a:gd name="T10" fmla="*/ 13 w 30"/>
                <a:gd name="T11" fmla="*/ 27 h 29"/>
                <a:gd name="T12" fmla="*/ 27 w 30"/>
                <a:gd name="T13" fmla="*/ 12 h 29"/>
                <a:gd name="T14" fmla="*/ 27 w 30"/>
                <a:gd name="T1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9">
                  <a:moveTo>
                    <a:pt x="27" y="3"/>
                  </a:moveTo>
                  <a:cubicBezTo>
                    <a:pt x="24" y="0"/>
                    <a:pt x="20" y="0"/>
                    <a:pt x="17" y="3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0" y="20"/>
                    <a:pt x="0" y="24"/>
                    <a:pt x="3" y="27"/>
                  </a:cubicBezTo>
                  <a:cubicBezTo>
                    <a:pt x="4" y="28"/>
                    <a:pt x="6" y="29"/>
                    <a:pt x="8" y="29"/>
                  </a:cubicBezTo>
                  <a:cubicBezTo>
                    <a:pt x="9" y="29"/>
                    <a:pt x="11" y="28"/>
                    <a:pt x="13" y="27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30" y="10"/>
                    <a:pt x="30" y="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60">
              <a:extLst>
                <a:ext uri="{FF2B5EF4-FFF2-40B4-BE49-F238E27FC236}">
                  <a16:creationId xmlns:a16="http://schemas.microsoft.com/office/drawing/2014/main" id="{B8207728-CA0D-F647-BD8E-2145E7359B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55650" y="822325"/>
              <a:ext cx="112712" cy="109538"/>
            </a:xfrm>
            <a:custGeom>
              <a:avLst/>
              <a:gdLst>
                <a:gd name="T0" fmla="*/ 27 w 30"/>
                <a:gd name="T1" fmla="*/ 27 h 29"/>
                <a:gd name="T2" fmla="*/ 27 w 30"/>
                <a:gd name="T3" fmla="*/ 17 h 29"/>
                <a:gd name="T4" fmla="*/ 13 w 30"/>
                <a:gd name="T5" fmla="*/ 3 h 29"/>
                <a:gd name="T6" fmla="*/ 3 w 30"/>
                <a:gd name="T7" fmla="*/ 3 h 29"/>
                <a:gd name="T8" fmla="*/ 3 w 30"/>
                <a:gd name="T9" fmla="*/ 12 h 29"/>
                <a:gd name="T10" fmla="*/ 17 w 30"/>
                <a:gd name="T11" fmla="*/ 27 h 29"/>
                <a:gd name="T12" fmla="*/ 22 w 30"/>
                <a:gd name="T13" fmla="*/ 29 h 29"/>
                <a:gd name="T14" fmla="*/ 27 w 30"/>
                <a:gd name="T15" fmla="*/ 2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9">
                  <a:moveTo>
                    <a:pt x="27" y="27"/>
                  </a:moveTo>
                  <a:cubicBezTo>
                    <a:pt x="30" y="24"/>
                    <a:pt x="30" y="20"/>
                    <a:pt x="27" y="17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0" y="0"/>
                    <a:pt x="6" y="0"/>
                    <a:pt x="3" y="3"/>
                  </a:cubicBezTo>
                  <a:cubicBezTo>
                    <a:pt x="0" y="5"/>
                    <a:pt x="0" y="10"/>
                    <a:pt x="3" y="12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8"/>
                    <a:pt x="20" y="29"/>
                    <a:pt x="22" y="29"/>
                  </a:cubicBezTo>
                  <a:cubicBezTo>
                    <a:pt x="24" y="29"/>
                    <a:pt x="26" y="28"/>
                    <a:pt x="27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0" name="Group 60">
            <a:extLst>
              <a:ext uri="{FF2B5EF4-FFF2-40B4-BE49-F238E27FC236}">
                <a16:creationId xmlns:a16="http://schemas.microsoft.com/office/drawing/2014/main" id="{5204BD12-694A-AF4A-8BD4-712EC997F7B1}"/>
              </a:ext>
            </a:extLst>
          </p:cNvPr>
          <p:cNvGrpSpPr>
            <a:grpSpLocks noChangeAspect="1"/>
          </p:cNvGrpSpPr>
          <p:nvPr/>
        </p:nvGrpSpPr>
        <p:grpSpPr>
          <a:xfrm>
            <a:off x="827584" y="2499742"/>
            <a:ext cx="540000" cy="540000"/>
            <a:chOff x="13335000" y="4364037"/>
            <a:chExt cx="882650" cy="882650"/>
          </a:xfrm>
          <a:solidFill>
            <a:schemeClr val="accent4"/>
          </a:solidFill>
        </p:grpSpPr>
        <p:sp>
          <p:nvSpPr>
            <p:cNvPr id="111" name="Freeform 28">
              <a:extLst>
                <a:ext uri="{FF2B5EF4-FFF2-40B4-BE49-F238E27FC236}">
                  <a16:creationId xmlns:a16="http://schemas.microsoft.com/office/drawing/2014/main" id="{949EC9E6-4C60-584A-A7A3-52F6721DFB4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628688" y="4613275"/>
              <a:ext cx="374650" cy="265113"/>
            </a:xfrm>
            <a:custGeom>
              <a:avLst/>
              <a:gdLst>
                <a:gd name="T0" fmla="*/ 213 w 236"/>
                <a:gd name="T1" fmla="*/ 0 h 167"/>
                <a:gd name="T2" fmla="*/ 92 w 236"/>
                <a:gd name="T3" fmla="*/ 120 h 167"/>
                <a:gd name="T4" fmla="*/ 21 w 236"/>
                <a:gd name="T5" fmla="*/ 49 h 167"/>
                <a:gd name="T6" fmla="*/ 0 w 236"/>
                <a:gd name="T7" fmla="*/ 73 h 167"/>
                <a:gd name="T8" fmla="*/ 92 w 236"/>
                <a:gd name="T9" fmla="*/ 167 h 167"/>
                <a:gd name="T10" fmla="*/ 116 w 236"/>
                <a:gd name="T11" fmla="*/ 144 h 167"/>
                <a:gd name="T12" fmla="*/ 116 w 236"/>
                <a:gd name="T13" fmla="*/ 144 h 167"/>
                <a:gd name="T14" fmla="*/ 236 w 236"/>
                <a:gd name="T15" fmla="*/ 23 h 167"/>
                <a:gd name="T16" fmla="*/ 213 w 236"/>
                <a:gd name="T17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6" h="167">
                  <a:moveTo>
                    <a:pt x="213" y="0"/>
                  </a:moveTo>
                  <a:lnTo>
                    <a:pt x="92" y="120"/>
                  </a:lnTo>
                  <a:lnTo>
                    <a:pt x="21" y="49"/>
                  </a:lnTo>
                  <a:lnTo>
                    <a:pt x="0" y="73"/>
                  </a:lnTo>
                  <a:lnTo>
                    <a:pt x="92" y="167"/>
                  </a:lnTo>
                  <a:lnTo>
                    <a:pt x="116" y="144"/>
                  </a:lnTo>
                  <a:lnTo>
                    <a:pt x="116" y="144"/>
                  </a:lnTo>
                  <a:lnTo>
                    <a:pt x="236" y="23"/>
                  </a:lnTo>
                  <a:lnTo>
                    <a:pt x="21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29">
              <a:extLst>
                <a:ext uri="{FF2B5EF4-FFF2-40B4-BE49-F238E27FC236}">
                  <a16:creationId xmlns:a16="http://schemas.microsoft.com/office/drawing/2014/main" id="{E38DFE79-62C4-0F42-8E86-5629FE9B872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335000" y="4364037"/>
              <a:ext cx="882650" cy="882650"/>
            </a:xfrm>
            <a:custGeom>
              <a:avLst/>
              <a:gdLst>
                <a:gd name="T0" fmla="*/ 118 w 235"/>
                <a:gd name="T1" fmla="*/ 0 h 235"/>
                <a:gd name="T2" fmla="*/ 0 w 235"/>
                <a:gd name="T3" fmla="*/ 117 h 235"/>
                <a:gd name="T4" fmla="*/ 118 w 235"/>
                <a:gd name="T5" fmla="*/ 235 h 235"/>
                <a:gd name="T6" fmla="*/ 235 w 235"/>
                <a:gd name="T7" fmla="*/ 117 h 235"/>
                <a:gd name="T8" fmla="*/ 118 w 235"/>
                <a:gd name="T9" fmla="*/ 0 h 235"/>
                <a:gd name="T10" fmla="*/ 123 w 235"/>
                <a:gd name="T11" fmla="*/ 221 h 235"/>
                <a:gd name="T12" fmla="*/ 123 w 235"/>
                <a:gd name="T13" fmla="*/ 197 h 235"/>
                <a:gd name="T14" fmla="*/ 116 w 235"/>
                <a:gd name="T15" fmla="*/ 190 h 235"/>
                <a:gd name="T16" fmla="*/ 109 w 235"/>
                <a:gd name="T17" fmla="*/ 197 h 235"/>
                <a:gd name="T18" fmla="*/ 109 w 235"/>
                <a:gd name="T19" fmla="*/ 221 h 235"/>
                <a:gd name="T20" fmla="*/ 14 w 235"/>
                <a:gd name="T21" fmla="*/ 124 h 235"/>
                <a:gd name="T22" fmla="*/ 36 w 235"/>
                <a:gd name="T23" fmla="*/ 124 h 235"/>
                <a:gd name="T24" fmla="*/ 43 w 235"/>
                <a:gd name="T25" fmla="*/ 117 h 235"/>
                <a:gd name="T26" fmla="*/ 36 w 235"/>
                <a:gd name="T27" fmla="*/ 110 h 235"/>
                <a:gd name="T28" fmla="*/ 14 w 235"/>
                <a:gd name="T29" fmla="*/ 110 h 235"/>
                <a:gd name="T30" fmla="*/ 109 w 235"/>
                <a:gd name="T31" fmla="*/ 14 h 235"/>
                <a:gd name="T32" fmla="*/ 109 w 235"/>
                <a:gd name="T33" fmla="*/ 37 h 235"/>
                <a:gd name="T34" fmla="*/ 116 w 235"/>
                <a:gd name="T35" fmla="*/ 44 h 235"/>
                <a:gd name="T36" fmla="*/ 123 w 235"/>
                <a:gd name="T37" fmla="*/ 37 h 235"/>
                <a:gd name="T38" fmla="*/ 123 w 235"/>
                <a:gd name="T39" fmla="*/ 14 h 235"/>
                <a:gd name="T40" fmla="*/ 221 w 235"/>
                <a:gd name="T41" fmla="*/ 110 h 235"/>
                <a:gd name="T42" fmla="*/ 196 w 235"/>
                <a:gd name="T43" fmla="*/ 110 h 235"/>
                <a:gd name="T44" fmla="*/ 189 w 235"/>
                <a:gd name="T45" fmla="*/ 117 h 235"/>
                <a:gd name="T46" fmla="*/ 196 w 235"/>
                <a:gd name="T47" fmla="*/ 124 h 235"/>
                <a:gd name="T48" fmla="*/ 221 w 235"/>
                <a:gd name="T49" fmla="*/ 124 h 235"/>
                <a:gd name="T50" fmla="*/ 123 w 235"/>
                <a:gd name="T51" fmla="*/ 221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35" h="235">
                  <a:moveTo>
                    <a:pt x="118" y="0"/>
                  </a:moveTo>
                  <a:cubicBezTo>
                    <a:pt x="53" y="0"/>
                    <a:pt x="0" y="52"/>
                    <a:pt x="0" y="117"/>
                  </a:cubicBezTo>
                  <a:cubicBezTo>
                    <a:pt x="0" y="182"/>
                    <a:pt x="53" y="235"/>
                    <a:pt x="118" y="235"/>
                  </a:cubicBezTo>
                  <a:cubicBezTo>
                    <a:pt x="183" y="235"/>
                    <a:pt x="235" y="182"/>
                    <a:pt x="235" y="117"/>
                  </a:cubicBezTo>
                  <a:cubicBezTo>
                    <a:pt x="235" y="52"/>
                    <a:pt x="183" y="0"/>
                    <a:pt x="118" y="0"/>
                  </a:cubicBezTo>
                  <a:close/>
                  <a:moveTo>
                    <a:pt x="123" y="221"/>
                  </a:moveTo>
                  <a:cubicBezTo>
                    <a:pt x="123" y="197"/>
                    <a:pt x="123" y="197"/>
                    <a:pt x="123" y="197"/>
                  </a:cubicBezTo>
                  <a:cubicBezTo>
                    <a:pt x="123" y="193"/>
                    <a:pt x="120" y="190"/>
                    <a:pt x="116" y="190"/>
                  </a:cubicBezTo>
                  <a:cubicBezTo>
                    <a:pt x="113" y="190"/>
                    <a:pt x="109" y="193"/>
                    <a:pt x="109" y="197"/>
                  </a:cubicBezTo>
                  <a:cubicBezTo>
                    <a:pt x="109" y="221"/>
                    <a:pt x="109" y="221"/>
                    <a:pt x="109" y="221"/>
                  </a:cubicBezTo>
                  <a:cubicBezTo>
                    <a:pt x="58" y="217"/>
                    <a:pt x="18" y="176"/>
                    <a:pt x="14" y="124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40" y="124"/>
                    <a:pt x="43" y="121"/>
                    <a:pt x="43" y="117"/>
                  </a:cubicBezTo>
                  <a:cubicBezTo>
                    <a:pt x="43" y="113"/>
                    <a:pt x="40" y="110"/>
                    <a:pt x="36" y="110"/>
                  </a:cubicBezTo>
                  <a:cubicBezTo>
                    <a:pt x="14" y="110"/>
                    <a:pt x="14" y="110"/>
                    <a:pt x="14" y="110"/>
                  </a:cubicBezTo>
                  <a:cubicBezTo>
                    <a:pt x="18" y="59"/>
                    <a:pt x="58" y="18"/>
                    <a:pt x="109" y="14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41"/>
                    <a:pt x="113" y="44"/>
                    <a:pt x="116" y="44"/>
                  </a:cubicBezTo>
                  <a:cubicBezTo>
                    <a:pt x="120" y="44"/>
                    <a:pt x="123" y="41"/>
                    <a:pt x="123" y="37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76" y="17"/>
                    <a:pt x="217" y="58"/>
                    <a:pt x="221" y="110"/>
                  </a:cubicBezTo>
                  <a:cubicBezTo>
                    <a:pt x="196" y="110"/>
                    <a:pt x="196" y="110"/>
                    <a:pt x="196" y="110"/>
                  </a:cubicBezTo>
                  <a:cubicBezTo>
                    <a:pt x="192" y="110"/>
                    <a:pt x="189" y="113"/>
                    <a:pt x="189" y="117"/>
                  </a:cubicBezTo>
                  <a:cubicBezTo>
                    <a:pt x="189" y="121"/>
                    <a:pt x="192" y="124"/>
                    <a:pt x="196" y="124"/>
                  </a:cubicBezTo>
                  <a:cubicBezTo>
                    <a:pt x="221" y="124"/>
                    <a:pt x="221" y="124"/>
                    <a:pt x="221" y="124"/>
                  </a:cubicBezTo>
                  <a:cubicBezTo>
                    <a:pt x="218" y="176"/>
                    <a:pt x="176" y="218"/>
                    <a:pt x="123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5" name="Group 186">
            <a:extLst>
              <a:ext uri="{FF2B5EF4-FFF2-40B4-BE49-F238E27FC236}">
                <a16:creationId xmlns:a16="http://schemas.microsoft.com/office/drawing/2014/main" id="{DB78155B-49A0-3843-9334-EB55EF7C8D24}"/>
              </a:ext>
            </a:extLst>
          </p:cNvPr>
          <p:cNvGrpSpPr>
            <a:grpSpLocks noChangeAspect="1"/>
          </p:cNvGrpSpPr>
          <p:nvPr/>
        </p:nvGrpSpPr>
        <p:grpSpPr>
          <a:xfrm>
            <a:off x="1979712" y="2499742"/>
            <a:ext cx="672563" cy="540000"/>
            <a:chOff x="2625082" y="2091049"/>
            <a:chExt cx="601307" cy="482789"/>
          </a:xfrm>
          <a:solidFill>
            <a:schemeClr val="accent4"/>
          </a:solidFill>
        </p:grpSpPr>
        <p:sp>
          <p:nvSpPr>
            <p:cNvPr id="116" name="Oval 20">
              <a:extLst>
                <a:ext uri="{FF2B5EF4-FFF2-40B4-BE49-F238E27FC236}">
                  <a16:creationId xmlns:a16="http://schemas.microsoft.com/office/drawing/2014/main" id="{7FC48564-609C-DB49-855A-821DC59551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7828" y="2468391"/>
              <a:ext cx="37473" cy="3660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7" name="Freeform 21">
              <a:extLst>
                <a:ext uri="{FF2B5EF4-FFF2-40B4-BE49-F238E27FC236}">
                  <a16:creationId xmlns:a16="http://schemas.microsoft.com/office/drawing/2014/main" id="{E869554B-5447-2F4F-B7CB-DD3B07D24F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9701" y="2544208"/>
              <a:ext cx="191721" cy="29630"/>
            </a:xfrm>
            <a:custGeom>
              <a:avLst/>
              <a:gdLst>
                <a:gd name="T0" fmla="*/ 86 w 93"/>
                <a:gd name="T1" fmla="*/ 14 h 14"/>
                <a:gd name="T2" fmla="*/ 7 w 93"/>
                <a:gd name="T3" fmla="*/ 14 h 14"/>
                <a:gd name="T4" fmla="*/ 0 w 93"/>
                <a:gd name="T5" fmla="*/ 7 h 14"/>
                <a:gd name="T6" fmla="*/ 7 w 93"/>
                <a:gd name="T7" fmla="*/ 0 h 14"/>
                <a:gd name="T8" fmla="*/ 86 w 93"/>
                <a:gd name="T9" fmla="*/ 0 h 14"/>
                <a:gd name="T10" fmla="*/ 93 w 93"/>
                <a:gd name="T11" fmla="*/ 7 h 14"/>
                <a:gd name="T12" fmla="*/ 86 w 93"/>
                <a:gd name="T1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" h="14">
                  <a:moveTo>
                    <a:pt x="86" y="14"/>
                  </a:moveTo>
                  <a:cubicBezTo>
                    <a:pt x="7" y="14"/>
                    <a:pt x="7" y="14"/>
                    <a:pt x="7" y="14"/>
                  </a:cubicBezTo>
                  <a:cubicBezTo>
                    <a:pt x="3" y="14"/>
                    <a:pt x="0" y="11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90" y="0"/>
                    <a:pt x="93" y="3"/>
                    <a:pt x="93" y="7"/>
                  </a:cubicBezTo>
                  <a:cubicBezTo>
                    <a:pt x="93" y="11"/>
                    <a:pt x="90" y="14"/>
                    <a:pt x="86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8" name="Freeform 22">
              <a:extLst>
                <a:ext uri="{FF2B5EF4-FFF2-40B4-BE49-F238E27FC236}">
                  <a16:creationId xmlns:a16="http://schemas.microsoft.com/office/drawing/2014/main" id="{E3079BBA-CDB0-974B-BE54-A5E151A862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986738" y="2091049"/>
              <a:ext cx="239651" cy="482789"/>
            </a:xfrm>
            <a:custGeom>
              <a:avLst/>
              <a:gdLst>
                <a:gd name="T0" fmla="*/ 88 w 116"/>
                <a:gd name="T1" fmla="*/ 0 h 234"/>
                <a:gd name="T2" fmla="*/ 28 w 116"/>
                <a:gd name="T3" fmla="*/ 0 h 234"/>
                <a:gd name="T4" fmla="*/ 0 w 116"/>
                <a:gd name="T5" fmla="*/ 28 h 234"/>
                <a:gd name="T6" fmla="*/ 0 w 116"/>
                <a:gd name="T7" fmla="*/ 39 h 234"/>
                <a:gd name="T8" fmla="*/ 14 w 116"/>
                <a:gd name="T9" fmla="*/ 39 h 234"/>
                <a:gd name="T10" fmla="*/ 14 w 116"/>
                <a:gd name="T11" fmla="*/ 28 h 234"/>
                <a:gd name="T12" fmla="*/ 28 w 116"/>
                <a:gd name="T13" fmla="*/ 14 h 234"/>
                <a:gd name="T14" fmla="*/ 88 w 116"/>
                <a:gd name="T15" fmla="*/ 14 h 234"/>
                <a:gd name="T16" fmla="*/ 102 w 116"/>
                <a:gd name="T17" fmla="*/ 28 h 234"/>
                <a:gd name="T18" fmla="*/ 102 w 116"/>
                <a:gd name="T19" fmla="*/ 206 h 234"/>
                <a:gd name="T20" fmla="*/ 88 w 116"/>
                <a:gd name="T21" fmla="*/ 220 h 234"/>
                <a:gd name="T22" fmla="*/ 4 w 116"/>
                <a:gd name="T23" fmla="*/ 220 h 234"/>
                <a:gd name="T24" fmla="*/ 28 w 116"/>
                <a:gd name="T25" fmla="*/ 234 h 234"/>
                <a:gd name="T26" fmla="*/ 88 w 116"/>
                <a:gd name="T27" fmla="*/ 234 h 234"/>
                <a:gd name="T28" fmla="*/ 116 w 116"/>
                <a:gd name="T29" fmla="*/ 206 h 234"/>
                <a:gd name="T30" fmla="*/ 116 w 116"/>
                <a:gd name="T31" fmla="*/ 28 h 234"/>
                <a:gd name="T32" fmla="*/ 88 w 116"/>
                <a:gd name="T3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6" h="234">
                  <a:moveTo>
                    <a:pt x="88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13" y="0"/>
                    <a:pt x="0" y="12"/>
                    <a:pt x="0" y="2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20"/>
                    <a:pt x="20" y="14"/>
                    <a:pt x="2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96" y="14"/>
                    <a:pt x="102" y="20"/>
                    <a:pt x="102" y="28"/>
                  </a:cubicBezTo>
                  <a:cubicBezTo>
                    <a:pt x="102" y="206"/>
                    <a:pt x="102" y="206"/>
                    <a:pt x="102" y="206"/>
                  </a:cubicBezTo>
                  <a:cubicBezTo>
                    <a:pt x="102" y="214"/>
                    <a:pt x="96" y="220"/>
                    <a:pt x="88" y="220"/>
                  </a:cubicBezTo>
                  <a:cubicBezTo>
                    <a:pt x="4" y="220"/>
                    <a:pt x="4" y="220"/>
                    <a:pt x="4" y="220"/>
                  </a:cubicBezTo>
                  <a:cubicBezTo>
                    <a:pt x="9" y="228"/>
                    <a:pt x="18" y="234"/>
                    <a:pt x="28" y="234"/>
                  </a:cubicBezTo>
                  <a:cubicBezTo>
                    <a:pt x="88" y="234"/>
                    <a:pt x="88" y="234"/>
                    <a:pt x="88" y="234"/>
                  </a:cubicBezTo>
                  <a:cubicBezTo>
                    <a:pt x="104" y="234"/>
                    <a:pt x="116" y="221"/>
                    <a:pt x="116" y="206"/>
                  </a:cubicBezTo>
                  <a:cubicBezTo>
                    <a:pt x="116" y="28"/>
                    <a:pt x="116" y="28"/>
                    <a:pt x="116" y="28"/>
                  </a:cubicBezTo>
                  <a:cubicBezTo>
                    <a:pt x="116" y="12"/>
                    <a:pt x="104" y="0"/>
                    <a:pt x="8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9" name="Freeform 23">
              <a:extLst>
                <a:ext uri="{FF2B5EF4-FFF2-40B4-BE49-F238E27FC236}">
                  <a16:creationId xmlns:a16="http://schemas.microsoft.com/office/drawing/2014/main" id="{8D6CAA4A-83FE-F746-91E1-0A38FB9CFE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4712" y="2152922"/>
              <a:ext cx="102832" cy="28758"/>
            </a:xfrm>
            <a:custGeom>
              <a:avLst/>
              <a:gdLst>
                <a:gd name="T0" fmla="*/ 43 w 50"/>
                <a:gd name="T1" fmla="*/ 14 h 14"/>
                <a:gd name="T2" fmla="*/ 7 w 50"/>
                <a:gd name="T3" fmla="*/ 14 h 14"/>
                <a:gd name="T4" fmla="*/ 0 w 50"/>
                <a:gd name="T5" fmla="*/ 7 h 14"/>
                <a:gd name="T6" fmla="*/ 7 w 50"/>
                <a:gd name="T7" fmla="*/ 0 h 14"/>
                <a:gd name="T8" fmla="*/ 43 w 50"/>
                <a:gd name="T9" fmla="*/ 0 h 14"/>
                <a:gd name="T10" fmla="*/ 50 w 50"/>
                <a:gd name="T11" fmla="*/ 7 h 14"/>
                <a:gd name="T12" fmla="*/ 43 w 50"/>
                <a:gd name="T1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14">
                  <a:moveTo>
                    <a:pt x="43" y="14"/>
                  </a:moveTo>
                  <a:cubicBezTo>
                    <a:pt x="7" y="14"/>
                    <a:pt x="7" y="14"/>
                    <a:pt x="7" y="14"/>
                  </a:cubicBezTo>
                  <a:cubicBezTo>
                    <a:pt x="3" y="14"/>
                    <a:pt x="0" y="11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7" y="0"/>
                    <a:pt x="50" y="3"/>
                    <a:pt x="50" y="7"/>
                  </a:cubicBezTo>
                  <a:cubicBezTo>
                    <a:pt x="50" y="11"/>
                    <a:pt x="47" y="14"/>
                    <a:pt x="43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24">
              <a:extLst>
                <a:ext uri="{FF2B5EF4-FFF2-40B4-BE49-F238E27FC236}">
                  <a16:creationId xmlns:a16="http://schemas.microsoft.com/office/drawing/2014/main" id="{1F853720-E657-6843-8EB5-66290D64B3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5082" y="2204338"/>
              <a:ext cx="440087" cy="307625"/>
            </a:xfrm>
            <a:custGeom>
              <a:avLst/>
              <a:gdLst>
                <a:gd name="T0" fmla="*/ 185 w 213"/>
                <a:gd name="T1" fmla="*/ 0 h 149"/>
                <a:gd name="T2" fmla="*/ 28 w 213"/>
                <a:gd name="T3" fmla="*/ 0 h 149"/>
                <a:gd name="T4" fmla="*/ 0 w 213"/>
                <a:gd name="T5" fmla="*/ 28 h 149"/>
                <a:gd name="T6" fmla="*/ 0 w 213"/>
                <a:gd name="T7" fmla="*/ 121 h 149"/>
                <a:gd name="T8" fmla="*/ 28 w 213"/>
                <a:gd name="T9" fmla="*/ 149 h 149"/>
                <a:gd name="T10" fmla="*/ 185 w 213"/>
                <a:gd name="T11" fmla="*/ 149 h 149"/>
                <a:gd name="T12" fmla="*/ 213 w 213"/>
                <a:gd name="T13" fmla="*/ 121 h 149"/>
                <a:gd name="T14" fmla="*/ 213 w 213"/>
                <a:gd name="T15" fmla="*/ 28 h 149"/>
                <a:gd name="T16" fmla="*/ 185 w 213"/>
                <a:gd name="T17" fmla="*/ 0 h 149"/>
                <a:gd name="T18" fmla="*/ 199 w 213"/>
                <a:gd name="T19" fmla="*/ 121 h 149"/>
                <a:gd name="T20" fmla="*/ 185 w 213"/>
                <a:gd name="T21" fmla="*/ 135 h 149"/>
                <a:gd name="T22" fmla="*/ 28 w 213"/>
                <a:gd name="T23" fmla="*/ 135 h 149"/>
                <a:gd name="T24" fmla="*/ 14 w 213"/>
                <a:gd name="T25" fmla="*/ 121 h 149"/>
                <a:gd name="T26" fmla="*/ 14 w 213"/>
                <a:gd name="T27" fmla="*/ 28 h 149"/>
                <a:gd name="T28" fmla="*/ 28 w 213"/>
                <a:gd name="T29" fmla="*/ 14 h 149"/>
                <a:gd name="T30" fmla="*/ 185 w 213"/>
                <a:gd name="T31" fmla="*/ 14 h 149"/>
                <a:gd name="T32" fmla="*/ 199 w 213"/>
                <a:gd name="T33" fmla="*/ 28 h 149"/>
                <a:gd name="T34" fmla="*/ 199 w 213"/>
                <a:gd name="T35" fmla="*/ 1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3" h="149">
                  <a:moveTo>
                    <a:pt x="185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13" y="0"/>
                    <a:pt x="0" y="12"/>
                    <a:pt x="0" y="28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36"/>
                    <a:pt x="13" y="149"/>
                    <a:pt x="28" y="149"/>
                  </a:cubicBezTo>
                  <a:cubicBezTo>
                    <a:pt x="185" y="149"/>
                    <a:pt x="185" y="149"/>
                    <a:pt x="185" y="149"/>
                  </a:cubicBezTo>
                  <a:cubicBezTo>
                    <a:pt x="200" y="149"/>
                    <a:pt x="213" y="136"/>
                    <a:pt x="213" y="121"/>
                  </a:cubicBezTo>
                  <a:cubicBezTo>
                    <a:pt x="213" y="28"/>
                    <a:pt x="213" y="28"/>
                    <a:pt x="213" y="28"/>
                  </a:cubicBezTo>
                  <a:cubicBezTo>
                    <a:pt x="213" y="12"/>
                    <a:pt x="200" y="0"/>
                    <a:pt x="185" y="0"/>
                  </a:cubicBezTo>
                  <a:close/>
                  <a:moveTo>
                    <a:pt x="199" y="121"/>
                  </a:moveTo>
                  <a:cubicBezTo>
                    <a:pt x="199" y="128"/>
                    <a:pt x="193" y="135"/>
                    <a:pt x="185" y="135"/>
                  </a:cubicBezTo>
                  <a:cubicBezTo>
                    <a:pt x="28" y="135"/>
                    <a:pt x="28" y="135"/>
                    <a:pt x="28" y="135"/>
                  </a:cubicBezTo>
                  <a:cubicBezTo>
                    <a:pt x="21" y="135"/>
                    <a:pt x="14" y="128"/>
                    <a:pt x="14" y="121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20"/>
                    <a:pt x="21" y="14"/>
                    <a:pt x="28" y="14"/>
                  </a:cubicBezTo>
                  <a:cubicBezTo>
                    <a:pt x="185" y="14"/>
                    <a:pt x="185" y="14"/>
                    <a:pt x="185" y="14"/>
                  </a:cubicBezTo>
                  <a:cubicBezTo>
                    <a:pt x="193" y="14"/>
                    <a:pt x="199" y="20"/>
                    <a:pt x="199" y="28"/>
                  </a:cubicBezTo>
                  <a:lnTo>
                    <a:pt x="199" y="1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3" name="Group 142">
            <a:extLst>
              <a:ext uri="{FF2B5EF4-FFF2-40B4-BE49-F238E27FC236}">
                <a16:creationId xmlns:a16="http://schemas.microsoft.com/office/drawing/2014/main" id="{84926C1A-C546-674C-8C0E-42E9C9326357}"/>
              </a:ext>
            </a:extLst>
          </p:cNvPr>
          <p:cNvGrpSpPr>
            <a:grpSpLocks noChangeAspect="1"/>
          </p:cNvGrpSpPr>
          <p:nvPr/>
        </p:nvGrpSpPr>
        <p:grpSpPr>
          <a:xfrm>
            <a:off x="6084168" y="3507854"/>
            <a:ext cx="553373" cy="540000"/>
            <a:chOff x="2421802" y="5923535"/>
            <a:chExt cx="455467" cy="444462"/>
          </a:xfrm>
          <a:solidFill>
            <a:schemeClr val="accent4"/>
          </a:solidFill>
        </p:grpSpPr>
        <p:sp>
          <p:nvSpPr>
            <p:cNvPr id="124" name="Freeform 125">
              <a:extLst>
                <a:ext uri="{FF2B5EF4-FFF2-40B4-BE49-F238E27FC236}">
                  <a16:creationId xmlns:a16="http://schemas.microsoft.com/office/drawing/2014/main" id="{3CB9080A-9ABF-234F-98F9-3C622462E7E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1802" y="6083541"/>
              <a:ext cx="88046" cy="284456"/>
            </a:xfrm>
            <a:custGeom>
              <a:avLst/>
              <a:gdLst>
                <a:gd name="T0" fmla="*/ 104 w 104"/>
                <a:gd name="T1" fmla="*/ 336 h 336"/>
                <a:gd name="T2" fmla="*/ 0 w 104"/>
                <a:gd name="T3" fmla="*/ 336 h 336"/>
                <a:gd name="T4" fmla="*/ 0 w 104"/>
                <a:gd name="T5" fmla="*/ 303 h 336"/>
                <a:gd name="T6" fmla="*/ 71 w 104"/>
                <a:gd name="T7" fmla="*/ 303 h 336"/>
                <a:gd name="T8" fmla="*/ 71 w 104"/>
                <a:gd name="T9" fmla="*/ 33 h 336"/>
                <a:gd name="T10" fmla="*/ 2 w 104"/>
                <a:gd name="T11" fmla="*/ 33 h 336"/>
                <a:gd name="T12" fmla="*/ 2 w 104"/>
                <a:gd name="T13" fmla="*/ 0 h 336"/>
                <a:gd name="T14" fmla="*/ 104 w 104"/>
                <a:gd name="T15" fmla="*/ 0 h 336"/>
                <a:gd name="T16" fmla="*/ 104 w 104"/>
                <a:gd name="T17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4" h="336">
                  <a:moveTo>
                    <a:pt x="104" y="336"/>
                  </a:moveTo>
                  <a:lnTo>
                    <a:pt x="0" y="336"/>
                  </a:lnTo>
                  <a:lnTo>
                    <a:pt x="0" y="303"/>
                  </a:lnTo>
                  <a:lnTo>
                    <a:pt x="71" y="303"/>
                  </a:lnTo>
                  <a:lnTo>
                    <a:pt x="71" y="33"/>
                  </a:lnTo>
                  <a:lnTo>
                    <a:pt x="2" y="33"/>
                  </a:lnTo>
                  <a:lnTo>
                    <a:pt x="2" y="0"/>
                  </a:lnTo>
                  <a:lnTo>
                    <a:pt x="104" y="0"/>
                  </a:lnTo>
                  <a:lnTo>
                    <a:pt x="104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5" name="Freeform 126">
              <a:extLst>
                <a:ext uri="{FF2B5EF4-FFF2-40B4-BE49-F238E27FC236}">
                  <a16:creationId xmlns:a16="http://schemas.microsoft.com/office/drawing/2014/main" id="{5A95E69D-4590-7B41-9F0D-A076453C43A1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2769" y="6121637"/>
              <a:ext cx="74500" cy="39790"/>
            </a:xfrm>
            <a:custGeom>
              <a:avLst/>
              <a:gdLst>
                <a:gd name="T0" fmla="*/ 20 w 37"/>
                <a:gd name="T1" fmla="*/ 3 h 20"/>
                <a:gd name="T2" fmla="*/ 12 w 37"/>
                <a:gd name="T3" fmla="*/ 6 h 20"/>
                <a:gd name="T4" fmla="*/ 12 w 37"/>
                <a:gd name="T5" fmla="*/ 6 h 20"/>
                <a:gd name="T6" fmla="*/ 7 w 37"/>
                <a:gd name="T7" fmla="*/ 6 h 20"/>
                <a:gd name="T8" fmla="*/ 0 w 37"/>
                <a:gd name="T9" fmla="*/ 13 h 20"/>
                <a:gd name="T10" fmla="*/ 7 w 37"/>
                <a:gd name="T11" fmla="*/ 20 h 20"/>
                <a:gd name="T12" fmla="*/ 13 w 37"/>
                <a:gd name="T13" fmla="*/ 20 h 20"/>
                <a:gd name="T14" fmla="*/ 14 w 37"/>
                <a:gd name="T15" fmla="*/ 20 h 20"/>
                <a:gd name="T16" fmla="*/ 31 w 37"/>
                <a:gd name="T17" fmla="*/ 12 h 20"/>
                <a:gd name="T18" fmla="*/ 37 w 37"/>
                <a:gd name="T19" fmla="*/ 0 h 20"/>
                <a:gd name="T20" fmla="*/ 22 w 37"/>
                <a:gd name="T21" fmla="*/ 0 h 20"/>
                <a:gd name="T22" fmla="*/ 20 w 37"/>
                <a:gd name="T23" fmla="*/ 3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20">
                  <a:moveTo>
                    <a:pt x="20" y="3"/>
                  </a:moveTo>
                  <a:cubicBezTo>
                    <a:pt x="19" y="5"/>
                    <a:pt x="16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3" y="6"/>
                    <a:pt x="0" y="9"/>
                    <a:pt x="0" y="13"/>
                  </a:cubicBezTo>
                  <a:cubicBezTo>
                    <a:pt x="0" y="17"/>
                    <a:pt x="3" y="20"/>
                    <a:pt x="7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4" y="20"/>
                  </a:cubicBezTo>
                  <a:cubicBezTo>
                    <a:pt x="23" y="19"/>
                    <a:pt x="28" y="16"/>
                    <a:pt x="31" y="12"/>
                  </a:cubicBezTo>
                  <a:cubicBezTo>
                    <a:pt x="34" y="9"/>
                    <a:pt x="36" y="4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1"/>
                    <a:pt x="21" y="2"/>
                    <a:pt x="2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6" name="Freeform 127">
              <a:extLst>
                <a:ext uri="{FF2B5EF4-FFF2-40B4-BE49-F238E27FC236}">
                  <a16:creationId xmlns:a16="http://schemas.microsoft.com/office/drawing/2014/main" id="{3A82F0D5-EB4C-C944-8F11-09678E62049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7944" y="6309581"/>
              <a:ext cx="291228" cy="40637"/>
            </a:xfrm>
            <a:custGeom>
              <a:avLst/>
              <a:gdLst>
                <a:gd name="T0" fmla="*/ 118 w 145"/>
                <a:gd name="T1" fmla="*/ 6 h 20"/>
                <a:gd name="T2" fmla="*/ 0 w 145"/>
                <a:gd name="T3" fmla="*/ 6 h 20"/>
                <a:gd name="T4" fmla="*/ 0 w 145"/>
                <a:gd name="T5" fmla="*/ 20 h 20"/>
                <a:gd name="T6" fmla="*/ 118 w 145"/>
                <a:gd name="T7" fmla="*/ 20 h 20"/>
                <a:gd name="T8" fmla="*/ 145 w 145"/>
                <a:gd name="T9" fmla="*/ 0 h 20"/>
                <a:gd name="T10" fmla="*/ 129 w 145"/>
                <a:gd name="T11" fmla="*/ 0 h 20"/>
                <a:gd name="T12" fmla="*/ 118 w 145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20">
                  <a:moveTo>
                    <a:pt x="118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18" y="20"/>
                    <a:pt x="118" y="20"/>
                    <a:pt x="118" y="20"/>
                  </a:cubicBezTo>
                  <a:cubicBezTo>
                    <a:pt x="135" y="20"/>
                    <a:pt x="142" y="8"/>
                    <a:pt x="145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8" y="3"/>
                    <a:pt x="124" y="6"/>
                    <a:pt x="118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7" name="Freeform 128">
              <a:extLst>
                <a:ext uri="{FF2B5EF4-FFF2-40B4-BE49-F238E27FC236}">
                  <a16:creationId xmlns:a16="http://schemas.microsoft.com/office/drawing/2014/main" id="{7B72E839-9358-3343-8929-D642F62E9E9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7944" y="5923535"/>
              <a:ext cx="329325" cy="195563"/>
            </a:xfrm>
            <a:custGeom>
              <a:avLst/>
              <a:gdLst>
                <a:gd name="T0" fmla="*/ 67 w 164"/>
                <a:gd name="T1" fmla="*/ 87 h 98"/>
                <a:gd name="T2" fmla="*/ 164 w 164"/>
                <a:gd name="T3" fmla="*/ 87 h 98"/>
                <a:gd name="T4" fmla="*/ 160 w 164"/>
                <a:gd name="T5" fmla="*/ 80 h 98"/>
                <a:gd name="T6" fmla="*/ 147 w 164"/>
                <a:gd name="T7" fmla="*/ 73 h 98"/>
                <a:gd name="T8" fmla="*/ 146 w 164"/>
                <a:gd name="T9" fmla="*/ 73 h 98"/>
                <a:gd name="T10" fmla="*/ 89 w 164"/>
                <a:gd name="T11" fmla="*/ 73 h 98"/>
                <a:gd name="T12" fmla="*/ 93 w 164"/>
                <a:gd name="T13" fmla="*/ 23 h 98"/>
                <a:gd name="T14" fmla="*/ 71 w 164"/>
                <a:gd name="T15" fmla="*/ 0 h 98"/>
                <a:gd name="T16" fmla="*/ 68 w 164"/>
                <a:gd name="T17" fmla="*/ 1 h 98"/>
                <a:gd name="T18" fmla="*/ 46 w 164"/>
                <a:gd name="T19" fmla="*/ 20 h 98"/>
                <a:gd name="T20" fmla="*/ 46 w 164"/>
                <a:gd name="T21" fmla="*/ 20 h 98"/>
                <a:gd name="T22" fmla="*/ 0 w 164"/>
                <a:gd name="T23" fmla="*/ 83 h 98"/>
                <a:gd name="T24" fmla="*/ 0 w 164"/>
                <a:gd name="T25" fmla="*/ 98 h 98"/>
                <a:gd name="T26" fmla="*/ 0 w 164"/>
                <a:gd name="T27" fmla="*/ 98 h 98"/>
                <a:gd name="T28" fmla="*/ 0 w 164"/>
                <a:gd name="T29" fmla="*/ 98 h 98"/>
                <a:gd name="T30" fmla="*/ 60 w 164"/>
                <a:gd name="T31" fmla="*/ 21 h 98"/>
                <a:gd name="T32" fmla="*/ 69 w 164"/>
                <a:gd name="T33" fmla="*/ 15 h 98"/>
                <a:gd name="T34" fmla="*/ 70 w 164"/>
                <a:gd name="T35" fmla="*/ 14 h 98"/>
                <a:gd name="T36" fmla="*/ 71 w 164"/>
                <a:gd name="T37" fmla="*/ 14 h 98"/>
                <a:gd name="T38" fmla="*/ 79 w 164"/>
                <a:gd name="T39" fmla="*/ 25 h 98"/>
                <a:gd name="T40" fmla="*/ 73 w 164"/>
                <a:gd name="T41" fmla="*/ 77 h 98"/>
                <a:gd name="T42" fmla="*/ 67 w 164"/>
                <a:gd name="T43" fmla="*/ 87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4" h="98">
                  <a:moveTo>
                    <a:pt x="67" y="87"/>
                  </a:moveTo>
                  <a:cubicBezTo>
                    <a:pt x="164" y="87"/>
                    <a:pt x="164" y="87"/>
                    <a:pt x="164" y="87"/>
                  </a:cubicBezTo>
                  <a:cubicBezTo>
                    <a:pt x="163" y="84"/>
                    <a:pt x="162" y="82"/>
                    <a:pt x="160" y="80"/>
                  </a:cubicBezTo>
                  <a:cubicBezTo>
                    <a:pt x="157" y="76"/>
                    <a:pt x="152" y="73"/>
                    <a:pt x="147" y="73"/>
                  </a:cubicBezTo>
                  <a:cubicBezTo>
                    <a:pt x="146" y="73"/>
                    <a:pt x="146" y="73"/>
                    <a:pt x="146" y="73"/>
                  </a:cubicBezTo>
                  <a:cubicBezTo>
                    <a:pt x="89" y="73"/>
                    <a:pt x="89" y="73"/>
                    <a:pt x="89" y="73"/>
                  </a:cubicBezTo>
                  <a:cubicBezTo>
                    <a:pt x="96" y="51"/>
                    <a:pt x="93" y="24"/>
                    <a:pt x="93" y="23"/>
                  </a:cubicBezTo>
                  <a:cubicBezTo>
                    <a:pt x="91" y="6"/>
                    <a:pt x="81" y="0"/>
                    <a:pt x="71" y="0"/>
                  </a:cubicBezTo>
                  <a:cubicBezTo>
                    <a:pt x="70" y="0"/>
                    <a:pt x="69" y="0"/>
                    <a:pt x="68" y="1"/>
                  </a:cubicBezTo>
                  <a:cubicBezTo>
                    <a:pt x="53" y="1"/>
                    <a:pt x="47" y="12"/>
                    <a:pt x="46" y="20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6" y="61"/>
                    <a:pt x="15" y="77"/>
                    <a:pt x="0" y="83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16" y="92"/>
                    <a:pt x="60" y="73"/>
                    <a:pt x="60" y="21"/>
                  </a:cubicBezTo>
                  <a:cubicBezTo>
                    <a:pt x="61" y="18"/>
                    <a:pt x="62" y="15"/>
                    <a:pt x="69" y="15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70" y="14"/>
                    <a:pt x="71" y="14"/>
                    <a:pt x="71" y="14"/>
                  </a:cubicBezTo>
                  <a:cubicBezTo>
                    <a:pt x="74" y="14"/>
                    <a:pt x="78" y="15"/>
                    <a:pt x="79" y="25"/>
                  </a:cubicBezTo>
                  <a:cubicBezTo>
                    <a:pt x="79" y="25"/>
                    <a:pt x="83" y="57"/>
                    <a:pt x="73" y="77"/>
                  </a:cubicBezTo>
                  <a:lnTo>
                    <a:pt x="67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29">
              <a:extLst>
                <a:ext uri="{FF2B5EF4-FFF2-40B4-BE49-F238E27FC236}">
                  <a16:creationId xmlns:a16="http://schemas.microsoft.com/office/drawing/2014/main" id="{68067236-5DD2-F043-B802-7F2E910A58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4303" y="6185979"/>
              <a:ext cx="74500" cy="37250"/>
            </a:xfrm>
            <a:custGeom>
              <a:avLst/>
              <a:gdLst>
                <a:gd name="T0" fmla="*/ 20 w 37"/>
                <a:gd name="T1" fmla="*/ 3 h 19"/>
                <a:gd name="T2" fmla="*/ 12 w 37"/>
                <a:gd name="T3" fmla="*/ 5 h 19"/>
                <a:gd name="T4" fmla="*/ 12 w 37"/>
                <a:gd name="T5" fmla="*/ 5 h 19"/>
                <a:gd name="T6" fmla="*/ 7 w 37"/>
                <a:gd name="T7" fmla="*/ 5 h 19"/>
                <a:gd name="T8" fmla="*/ 0 w 37"/>
                <a:gd name="T9" fmla="*/ 12 h 19"/>
                <a:gd name="T10" fmla="*/ 7 w 37"/>
                <a:gd name="T11" fmla="*/ 19 h 19"/>
                <a:gd name="T12" fmla="*/ 13 w 37"/>
                <a:gd name="T13" fmla="*/ 19 h 19"/>
                <a:gd name="T14" fmla="*/ 13 w 37"/>
                <a:gd name="T15" fmla="*/ 19 h 19"/>
                <a:gd name="T16" fmla="*/ 31 w 37"/>
                <a:gd name="T17" fmla="*/ 12 h 19"/>
                <a:gd name="T18" fmla="*/ 37 w 37"/>
                <a:gd name="T19" fmla="*/ 0 h 19"/>
                <a:gd name="T20" fmla="*/ 22 w 37"/>
                <a:gd name="T21" fmla="*/ 0 h 19"/>
                <a:gd name="T22" fmla="*/ 20 w 37"/>
                <a:gd name="T23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19">
                  <a:moveTo>
                    <a:pt x="20" y="3"/>
                  </a:moveTo>
                  <a:cubicBezTo>
                    <a:pt x="19" y="4"/>
                    <a:pt x="16" y="5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3" y="5"/>
                    <a:pt x="0" y="8"/>
                    <a:pt x="0" y="12"/>
                  </a:cubicBezTo>
                  <a:cubicBezTo>
                    <a:pt x="0" y="16"/>
                    <a:pt x="3" y="19"/>
                    <a:pt x="7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22" y="19"/>
                    <a:pt x="28" y="15"/>
                    <a:pt x="31" y="12"/>
                  </a:cubicBezTo>
                  <a:cubicBezTo>
                    <a:pt x="34" y="8"/>
                    <a:pt x="36" y="4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1"/>
                    <a:pt x="21" y="2"/>
                    <a:pt x="2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9" name="Freeform 130">
              <a:extLst>
                <a:ext uri="{FF2B5EF4-FFF2-40B4-BE49-F238E27FC236}">
                  <a16:creationId xmlns:a16="http://schemas.microsoft.com/office/drawing/2014/main" id="{38CC5591-D9D2-FC44-98F3-00F25FB739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0758" y="6247780"/>
              <a:ext cx="74500" cy="39790"/>
            </a:xfrm>
            <a:custGeom>
              <a:avLst/>
              <a:gdLst>
                <a:gd name="T0" fmla="*/ 21 w 37"/>
                <a:gd name="T1" fmla="*/ 3 h 20"/>
                <a:gd name="T2" fmla="*/ 13 w 37"/>
                <a:gd name="T3" fmla="*/ 6 h 20"/>
                <a:gd name="T4" fmla="*/ 13 w 37"/>
                <a:gd name="T5" fmla="*/ 6 h 20"/>
                <a:gd name="T6" fmla="*/ 7 w 37"/>
                <a:gd name="T7" fmla="*/ 6 h 20"/>
                <a:gd name="T8" fmla="*/ 0 w 37"/>
                <a:gd name="T9" fmla="*/ 13 h 20"/>
                <a:gd name="T10" fmla="*/ 7 w 37"/>
                <a:gd name="T11" fmla="*/ 20 h 20"/>
                <a:gd name="T12" fmla="*/ 13 w 37"/>
                <a:gd name="T13" fmla="*/ 20 h 20"/>
                <a:gd name="T14" fmla="*/ 14 w 37"/>
                <a:gd name="T15" fmla="*/ 19 h 20"/>
                <a:gd name="T16" fmla="*/ 31 w 37"/>
                <a:gd name="T17" fmla="*/ 12 h 20"/>
                <a:gd name="T18" fmla="*/ 37 w 37"/>
                <a:gd name="T19" fmla="*/ 0 h 20"/>
                <a:gd name="T20" fmla="*/ 22 w 37"/>
                <a:gd name="T21" fmla="*/ 0 h 20"/>
                <a:gd name="T22" fmla="*/ 21 w 37"/>
                <a:gd name="T23" fmla="*/ 3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20">
                  <a:moveTo>
                    <a:pt x="21" y="3"/>
                  </a:moveTo>
                  <a:cubicBezTo>
                    <a:pt x="19" y="5"/>
                    <a:pt x="16" y="6"/>
                    <a:pt x="13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3" y="6"/>
                    <a:pt x="0" y="9"/>
                    <a:pt x="0" y="13"/>
                  </a:cubicBezTo>
                  <a:cubicBezTo>
                    <a:pt x="0" y="16"/>
                    <a:pt x="3" y="20"/>
                    <a:pt x="7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4" y="20"/>
                    <a:pt x="14" y="19"/>
                    <a:pt x="14" y="19"/>
                  </a:cubicBezTo>
                  <a:cubicBezTo>
                    <a:pt x="23" y="19"/>
                    <a:pt x="28" y="15"/>
                    <a:pt x="31" y="12"/>
                  </a:cubicBezTo>
                  <a:cubicBezTo>
                    <a:pt x="34" y="8"/>
                    <a:pt x="36" y="4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1"/>
                    <a:pt x="21" y="2"/>
                    <a:pt x="2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Freeform 78">
            <a:extLst>
              <a:ext uri="{FF2B5EF4-FFF2-40B4-BE49-F238E27FC236}">
                <a16:creationId xmlns:a16="http://schemas.microsoft.com/office/drawing/2014/main" id="{BDCB7E10-1728-8645-B4A4-69E524D0DF03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7740352" y="2499742"/>
            <a:ext cx="540983" cy="540000"/>
          </a:xfrm>
          <a:custGeom>
            <a:avLst/>
            <a:gdLst>
              <a:gd name="T0" fmla="*/ 0 w 232"/>
              <a:gd name="T1" fmla="*/ 116 h 232"/>
              <a:gd name="T2" fmla="*/ 232 w 232"/>
              <a:gd name="T3" fmla="*/ 116 h 232"/>
              <a:gd name="T4" fmla="*/ 157 w 232"/>
              <a:gd name="T5" fmla="*/ 71 h 232"/>
              <a:gd name="T6" fmla="*/ 123 w 232"/>
              <a:gd name="T7" fmla="*/ 109 h 232"/>
              <a:gd name="T8" fmla="*/ 157 w 232"/>
              <a:gd name="T9" fmla="*/ 71 h 232"/>
              <a:gd name="T10" fmla="*/ 123 w 232"/>
              <a:gd name="T11" fmla="*/ 63 h 232"/>
              <a:gd name="T12" fmla="*/ 152 w 232"/>
              <a:gd name="T13" fmla="*/ 58 h 232"/>
              <a:gd name="T14" fmla="*/ 109 w 232"/>
              <a:gd name="T15" fmla="*/ 63 h 232"/>
              <a:gd name="T16" fmla="*/ 109 w 232"/>
              <a:gd name="T17" fmla="*/ 14 h 232"/>
              <a:gd name="T18" fmla="*/ 109 w 232"/>
              <a:gd name="T19" fmla="*/ 76 h 232"/>
              <a:gd name="T20" fmla="*/ 68 w 232"/>
              <a:gd name="T21" fmla="*/ 109 h 232"/>
              <a:gd name="T22" fmla="*/ 109 w 232"/>
              <a:gd name="T23" fmla="*/ 76 h 232"/>
              <a:gd name="T24" fmla="*/ 82 w 232"/>
              <a:gd name="T25" fmla="*/ 174 h 232"/>
              <a:gd name="T26" fmla="*/ 109 w 232"/>
              <a:gd name="T27" fmla="*/ 216 h 232"/>
              <a:gd name="T28" fmla="*/ 77 w 232"/>
              <a:gd name="T29" fmla="*/ 161 h 232"/>
              <a:gd name="T30" fmla="*/ 109 w 232"/>
              <a:gd name="T31" fmla="*/ 123 h 232"/>
              <a:gd name="T32" fmla="*/ 54 w 232"/>
              <a:gd name="T33" fmla="*/ 109 h 232"/>
              <a:gd name="T34" fmla="*/ 34 w 232"/>
              <a:gd name="T35" fmla="*/ 55 h 232"/>
              <a:gd name="T36" fmla="*/ 54 w 232"/>
              <a:gd name="T37" fmla="*/ 109 h 232"/>
              <a:gd name="T38" fmla="*/ 64 w 232"/>
              <a:gd name="T39" fmla="*/ 165 h 232"/>
              <a:gd name="T40" fmla="*/ 14 w 232"/>
              <a:gd name="T41" fmla="*/ 123 h 232"/>
              <a:gd name="T42" fmla="*/ 69 w 232"/>
              <a:gd name="T43" fmla="*/ 178 h 232"/>
              <a:gd name="T44" fmla="*/ 44 w 232"/>
              <a:gd name="T45" fmla="*/ 188 h 232"/>
              <a:gd name="T46" fmla="*/ 123 w 232"/>
              <a:gd name="T47" fmla="*/ 170 h 232"/>
              <a:gd name="T48" fmla="*/ 123 w 232"/>
              <a:gd name="T49" fmla="*/ 216 h 232"/>
              <a:gd name="T50" fmla="*/ 123 w 232"/>
              <a:gd name="T51" fmla="*/ 156 h 232"/>
              <a:gd name="T52" fmla="*/ 164 w 232"/>
              <a:gd name="T53" fmla="*/ 123 h 232"/>
              <a:gd name="T54" fmla="*/ 123 w 232"/>
              <a:gd name="T55" fmla="*/ 156 h 232"/>
              <a:gd name="T56" fmla="*/ 218 w 232"/>
              <a:gd name="T57" fmla="*/ 123 h 232"/>
              <a:gd name="T58" fmla="*/ 169 w 232"/>
              <a:gd name="T59" fmla="*/ 165 h 232"/>
              <a:gd name="T60" fmla="*/ 178 w 232"/>
              <a:gd name="T61" fmla="*/ 109 h 232"/>
              <a:gd name="T62" fmla="*/ 198 w 232"/>
              <a:gd name="T63" fmla="*/ 55 h 232"/>
              <a:gd name="T64" fmla="*/ 178 w 232"/>
              <a:gd name="T65" fmla="*/ 109 h 232"/>
              <a:gd name="T66" fmla="*/ 166 w 232"/>
              <a:gd name="T67" fmla="*/ 55 h 232"/>
              <a:gd name="T68" fmla="*/ 189 w 232"/>
              <a:gd name="T69" fmla="*/ 44 h 232"/>
              <a:gd name="T70" fmla="*/ 67 w 232"/>
              <a:gd name="T71" fmla="*/ 54 h 232"/>
              <a:gd name="T72" fmla="*/ 88 w 232"/>
              <a:gd name="T73" fmla="*/ 18 h 232"/>
              <a:gd name="T74" fmla="*/ 164 w 232"/>
              <a:gd name="T75" fmla="*/ 177 h 232"/>
              <a:gd name="T76" fmla="*/ 142 w 232"/>
              <a:gd name="T77" fmla="*/ 215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32" h="232">
                <a:moveTo>
                  <a:pt x="116" y="0"/>
                </a:moveTo>
                <a:cubicBezTo>
                  <a:pt x="52" y="0"/>
                  <a:pt x="0" y="52"/>
                  <a:pt x="0" y="116"/>
                </a:cubicBezTo>
                <a:cubicBezTo>
                  <a:pt x="0" y="180"/>
                  <a:pt x="52" y="232"/>
                  <a:pt x="116" y="232"/>
                </a:cubicBezTo>
                <a:cubicBezTo>
                  <a:pt x="180" y="232"/>
                  <a:pt x="232" y="180"/>
                  <a:pt x="232" y="116"/>
                </a:cubicBezTo>
                <a:cubicBezTo>
                  <a:pt x="232" y="52"/>
                  <a:pt x="180" y="0"/>
                  <a:pt x="116" y="0"/>
                </a:cubicBezTo>
                <a:close/>
                <a:moveTo>
                  <a:pt x="157" y="71"/>
                </a:moveTo>
                <a:cubicBezTo>
                  <a:pt x="162" y="84"/>
                  <a:pt x="164" y="96"/>
                  <a:pt x="164" y="109"/>
                </a:cubicBezTo>
                <a:cubicBezTo>
                  <a:pt x="123" y="109"/>
                  <a:pt x="123" y="109"/>
                  <a:pt x="123" y="109"/>
                </a:cubicBezTo>
                <a:cubicBezTo>
                  <a:pt x="123" y="76"/>
                  <a:pt x="123" y="76"/>
                  <a:pt x="123" y="76"/>
                </a:cubicBezTo>
                <a:cubicBezTo>
                  <a:pt x="135" y="76"/>
                  <a:pt x="147" y="74"/>
                  <a:pt x="157" y="71"/>
                </a:cubicBezTo>
                <a:cubicBezTo>
                  <a:pt x="157" y="71"/>
                  <a:pt x="157" y="71"/>
                  <a:pt x="157" y="71"/>
                </a:cubicBezTo>
                <a:close/>
                <a:moveTo>
                  <a:pt x="123" y="63"/>
                </a:moveTo>
                <a:cubicBezTo>
                  <a:pt x="123" y="14"/>
                  <a:pt x="123" y="14"/>
                  <a:pt x="123" y="14"/>
                </a:cubicBezTo>
                <a:cubicBezTo>
                  <a:pt x="129" y="21"/>
                  <a:pt x="142" y="36"/>
                  <a:pt x="152" y="58"/>
                </a:cubicBezTo>
                <a:cubicBezTo>
                  <a:pt x="143" y="61"/>
                  <a:pt x="134" y="62"/>
                  <a:pt x="123" y="63"/>
                </a:cubicBezTo>
                <a:close/>
                <a:moveTo>
                  <a:pt x="109" y="63"/>
                </a:moveTo>
                <a:cubicBezTo>
                  <a:pt x="100" y="62"/>
                  <a:pt x="90" y="60"/>
                  <a:pt x="80" y="58"/>
                </a:cubicBezTo>
                <a:cubicBezTo>
                  <a:pt x="90" y="36"/>
                  <a:pt x="103" y="21"/>
                  <a:pt x="109" y="14"/>
                </a:cubicBezTo>
                <a:lnTo>
                  <a:pt x="109" y="63"/>
                </a:lnTo>
                <a:close/>
                <a:moveTo>
                  <a:pt x="109" y="76"/>
                </a:moveTo>
                <a:cubicBezTo>
                  <a:pt x="109" y="109"/>
                  <a:pt x="109" y="109"/>
                  <a:pt x="109" y="109"/>
                </a:cubicBezTo>
                <a:cubicBezTo>
                  <a:pt x="68" y="109"/>
                  <a:pt x="68" y="109"/>
                  <a:pt x="68" y="109"/>
                </a:cubicBezTo>
                <a:cubicBezTo>
                  <a:pt x="68" y="95"/>
                  <a:pt x="71" y="82"/>
                  <a:pt x="75" y="71"/>
                </a:cubicBezTo>
                <a:cubicBezTo>
                  <a:pt x="87" y="74"/>
                  <a:pt x="98" y="76"/>
                  <a:pt x="109" y="76"/>
                </a:cubicBezTo>
                <a:close/>
                <a:moveTo>
                  <a:pt x="109" y="216"/>
                </a:moveTo>
                <a:cubicBezTo>
                  <a:pt x="97" y="202"/>
                  <a:pt x="89" y="187"/>
                  <a:pt x="82" y="174"/>
                </a:cubicBezTo>
                <a:cubicBezTo>
                  <a:pt x="92" y="172"/>
                  <a:pt x="101" y="170"/>
                  <a:pt x="109" y="170"/>
                </a:cubicBezTo>
                <a:lnTo>
                  <a:pt x="109" y="216"/>
                </a:lnTo>
                <a:close/>
                <a:moveTo>
                  <a:pt x="109" y="156"/>
                </a:moveTo>
                <a:cubicBezTo>
                  <a:pt x="99" y="157"/>
                  <a:pt x="88" y="158"/>
                  <a:pt x="77" y="161"/>
                </a:cubicBezTo>
                <a:cubicBezTo>
                  <a:pt x="72" y="148"/>
                  <a:pt x="69" y="135"/>
                  <a:pt x="68" y="123"/>
                </a:cubicBezTo>
                <a:cubicBezTo>
                  <a:pt x="109" y="123"/>
                  <a:pt x="109" y="123"/>
                  <a:pt x="109" y="123"/>
                </a:cubicBezTo>
                <a:lnTo>
                  <a:pt x="109" y="156"/>
                </a:lnTo>
                <a:close/>
                <a:moveTo>
                  <a:pt x="54" y="109"/>
                </a:moveTo>
                <a:cubicBezTo>
                  <a:pt x="14" y="109"/>
                  <a:pt x="14" y="109"/>
                  <a:pt x="14" y="109"/>
                </a:cubicBezTo>
                <a:cubicBezTo>
                  <a:pt x="16" y="89"/>
                  <a:pt x="23" y="70"/>
                  <a:pt x="34" y="55"/>
                </a:cubicBezTo>
                <a:cubicBezTo>
                  <a:pt x="44" y="60"/>
                  <a:pt x="53" y="64"/>
                  <a:pt x="62" y="67"/>
                </a:cubicBezTo>
                <a:cubicBezTo>
                  <a:pt x="58" y="79"/>
                  <a:pt x="55" y="94"/>
                  <a:pt x="54" y="109"/>
                </a:cubicBezTo>
                <a:close/>
                <a:moveTo>
                  <a:pt x="55" y="123"/>
                </a:moveTo>
                <a:cubicBezTo>
                  <a:pt x="55" y="136"/>
                  <a:pt x="58" y="150"/>
                  <a:pt x="64" y="165"/>
                </a:cubicBezTo>
                <a:cubicBezTo>
                  <a:pt x="54" y="168"/>
                  <a:pt x="44" y="172"/>
                  <a:pt x="35" y="177"/>
                </a:cubicBezTo>
                <a:cubicBezTo>
                  <a:pt x="23" y="162"/>
                  <a:pt x="16" y="143"/>
                  <a:pt x="14" y="123"/>
                </a:cubicBezTo>
                <a:lnTo>
                  <a:pt x="55" y="123"/>
                </a:lnTo>
                <a:close/>
                <a:moveTo>
                  <a:pt x="69" y="178"/>
                </a:moveTo>
                <a:cubicBezTo>
                  <a:pt x="74" y="190"/>
                  <a:pt x="81" y="202"/>
                  <a:pt x="91" y="215"/>
                </a:cubicBezTo>
                <a:cubicBezTo>
                  <a:pt x="73" y="210"/>
                  <a:pt x="57" y="201"/>
                  <a:pt x="44" y="188"/>
                </a:cubicBezTo>
                <a:cubicBezTo>
                  <a:pt x="52" y="184"/>
                  <a:pt x="61" y="181"/>
                  <a:pt x="69" y="178"/>
                </a:cubicBezTo>
                <a:close/>
                <a:moveTo>
                  <a:pt x="123" y="170"/>
                </a:moveTo>
                <a:cubicBezTo>
                  <a:pt x="133" y="170"/>
                  <a:pt x="142" y="171"/>
                  <a:pt x="150" y="173"/>
                </a:cubicBezTo>
                <a:cubicBezTo>
                  <a:pt x="144" y="188"/>
                  <a:pt x="135" y="202"/>
                  <a:pt x="123" y="216"/>
                </a:cubicBezTo>
                <a:lnTo>
                  <a:pt x="123" y="170"/>
                </a:lnTo>
                <a:close/>
                <a:moveTo>
                  <a:pt x="123" y="156"/>
                </a:moveTo>
                <a:cubicBezTo>
                  <a:pt x="123" y="123"/>
                  <a:pt x="123" y="123"/>
                  <a:pt x="123" y="123"/>
                </a:cubicBezTo>
                <a:cubicBezTo>
                  <a:pt x="164" y="123"/>
                  <a:pt x="164" y="123"/>
                  <a:pt x="164" y="123"/>
                </a:cubicBezTo>
                <a:cubicBezTo>
                  <a:pt x="163" y="136"/>
                  <a:pt x="160" y="148"/>
                  <a:pt x="156" y="161"/>
                </a:cubicBezTo>
                <a:cubicBezTo>
                  <a:pt x="146" y="158"/>
                  <a:pt x="135" y="157"/>
                  <a:pt x="123" y="156"/>
                </a:cubicBezTo>
                <a:close/>
                <a:moveTo>
                  <a:pt x="178" y="123"/>
                </a:moveTo>
                <a:cubicBezTo>
                  <a:pt x="218" y="123"/>
                  <a:pt x="218" y="123"/>
                  <a:pt x="218" y="123"/>
                </a:cubicBezTo>
                <a:cubicBezTo>
                  <a:pt x="217" y="143"/>
                  <a:pt x="209" y="162"/>
                  <a:pt x="198" y="177"/>
                </a:cubicBezTo>
                <a:cubicBezTo>
                  <a:pt x="189" y="173"/>
                  <a:pt x="180" y="168"/>
                  <a:pt x="169" y="165"/>
                </a:cubicBezTo>
                <a:cubicBezTo>
                  <a:pt x="174" y="150"/>
                  <a:pt x="177" y="136"/>
                  <a:pt x="178" y="123"/>
                </a:cubicBezTo>
                <a:close/>
                <a:moveTo>
                  <a:pt x="178" y="109"/>
                </a:moveTo>
                <a:cubicBezTo>
                  <a:pt x="178" y="94"/>
                  <a:pt x="175" y="80"/>
                  <a:pt x="170" y="67"/>
                </a:cubicBezTo>
                <a:cubicBezTo>
                  <a:pt x="181" y="63"/>
                  <a:pt x="190" y="59"/>
                  <a:pt x="198" y="55"/>
                </a:cubicBezTo>
                <a:cubicBezTo>
                  <a:pt x="209" y="70"/>
                  <a:pt x="217" y="89"/>
                  <a:pt x="218" y="109"/>
                </a:cubicBezTo>
                <a:lnTo>
                  <a:pt x="178" y="109"/>
                </a:lnTo>
                <a:close/>
                <a:moveTo>
                  <a:pt x="189" y="44"/>
                </a:moveTo>
                <a:cubicBezTo>
                  <a:pt x="182" y="48"/>
                  <a:pt x="174" y="52"/>
                  <a:pt x="166" y="55"/>
                </a:cubicBezTo>
                <a:cubicBezTo>
                  <a:pt x="159" y="39"/>
                  <a:pt x="151" y="27"/>
                  <a:pt x="144" y="18"/>
                </a:cubicBezTo>
                <a:cubicBezTo>
                  <a:pt x="161" y="23"/>
                  <a:pt x="177" y="32"/>
                  <a:pt x="189" y="44"/>
                </a:cubicBezTo>
                <a:close/>
                <a:moveTo>
                  <a:pt x="88" y="18"/>
                </a:moveTo>
                <a:cubicBezTo>
                  <a:pt x="81" y="27"/>
                  <a:pt x="74" y="39"/>
                  <a:pt x="67" y="54"/>
                </a:cubicBezTo>
                <a:cubicBezTo>
                  <a:pt x="59" y="51"/>
                  <a:pt x="52" y="48"/>
                  <a:pt x="44" y="44"/>
                </a:cubicBezTo>
                <a:cubicBezTo>
                  <a:pt x="56" y="32"/>
                  <a:pt x="71" y="23"/>
                  <a:pt x="88" y="18"/>
                </a:cubicBezTo>
                <a:close/>
                <a:moveTo>
                  <a:pt x="142" y="215"/>
                </a:moveTo>
                <a:cubicBezTo>
                  <a:pt x="151" y="202"/>
                  <a:pt x="158" y="189"/>
                  <a:pt x="164" y="177"/>
                </a:cubicBezTo>
                <a:cubicBezTo>
                  <a:pt x="173" y="180"/>
                  <a:pt x="181" y="184"/>
                  <a:pt x="189" y="188"/>
                </a:cubicBezTo>
                <a:cubicBezTo>
                  <a:pt x="176" y="201"/>
                  <a:pt x="160" y="210"/>
                  <a:pt x="142" y="21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133" name="Group 59">
            <a:extLst>
              <a:ext uri="{FF2B5EF4-FFF2-40B4-BE49-F238E27FC236}">
                <a16:creationId xmlns:a16="http://schemas.microsoft.com/office/drawing/2014/main" id="{A95EBAF2-7E5F-FA49-AEBF-D4A02E23B6D9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275856" y="2571750"/>
            <a:ext cx="762879" cy="610046"/>
            <a:chOff x="1150" y="2307"/>
            <a:chExt cx="594" cy="475"/>
          </a:xfrm>
          <a:solidFill>
            <a:schemeClr val="accent4"/>
          </a:solidFill>
        </p:grpSpPr>
        <p:sp>
          <p:nvSpPr>
            <p:cNvPr id="134" name="Freeform 60">
              <a:extLst>
                <a:ext uri="{FF2B5EF4-FFF2-40B4-BE49-F238E27FC236}">
                  <a16:creationId xmlns:a16="http://schemas.microsoft.com/office/drawing/2014/main" id="{74EA7F67-3277-CE41-923C-E2D6720951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0" y="2307"/>
              <a:ext cx="465" cy="408"/>
            </a:xfrm>
            <a:custGeom>
              <a:avLst/>
              <a:gdLst>
                <a:gd name="T0" fmla="*/ 1489 w 1604"/>
                <a:gd name="T1" fmla="*/ 0 h 1410"/>
                <a:gd name="T2" fmla="*/ 115 w 1604"/>
                <a:gd name="T3" fmla="*/ 0 h 1410"/>
                <a:gd name="T4" fmla="*/ 0 w 1604"/>
                <a:gd name="T5" fmla="*/ 115 h 1410"/>
                <a:gd name="T6" fmla="*/ 0 w 1604"/>
                <a:gd name="T7" fmla="*/ 940 h 1410"/>
                <a:gd name="T8" fmla="*/ 115 w 1604"/>
                <a:gd name="T9" fmla="*/ 1055 h 1410"/>
                <a:gd name="T10" fmla="*/ 204 w 1604"/>
                <a:gd name="T11" fmla="*/ 1055 h 1410"/>
                <a:gd name="T12" fmla="*/ 204 w 1604"/>
                <a:gd name="T13" fmla="*/ 1362 h 1410"/>
                <a:gd name="T14" fmla="*/ 234 w 1604"/>
                <a:gd name="T15" fmla="*/ 1406 h 1410"/>
                <a:gd name="T16" fmla="*/ 253 w 1604"/>
                <a:gd name="T17" fmla="*/ 1410 h 1410"/>
                <a:gd name="T18" fmla="*/ 287 w 1604"/>
                <a:gd name="T19" fmla="*/ 1396 h 1410"/>
                <a:gd name="T20" fmla="*/ 628 w 1604"/>
                <a:gd name="T21" fmla="*/ 1055 h 1410"/>
                <a:gd name="T22" fmla="*/ 696 w 1604"/>
                <a:gd name="T23" fmla="*/ 1055 h 1410"/>
                <a:gd name="T24" fmla="*/ 745 w 1604"/>
                <a:gd name="T25" fmla="*/ 1007 h 1410"/>
                <a:gd name="T26" fmla="*/ 696 w 1604"/>
                <a:gd name="T27" fmla="*/ 958 h 1410"/>
                <a:gd name="T28" fmla="*/ 605 w 1604"/>
                <a:gd name="T29" fmla="*/ 958 h 1410"/>
                <a:gd name="T30" fmla="*/ 574 w 1604"/>
                <a:gd name="T31" fmla="*/ 972 h 1410"/>
                <a:gd name="T32" fmla="*/ 301 w 1604"/>
                <a:gd name="T33" fmla="*/ 1245 h 1410"/>
                <a:gd name="T34" fmla="*/ 301 w 1604"/>
                <a:gd name="T35" fmla="*/ 1002 h 1410"/>
                <a:gd name="T36" fmla="*/ 253 w 1604"/>
                <a:gd name="T37" fmla="*/ 958 h 1410"/>
                <a:gd name="T38" fmla="*/ 115 w 1604"/>
                <a:gd name="T39" fmla="*/ 958 h 1410"/>
                <a:gd name="T40" fmla="*/ 97 w 1604"/>
                <a:gd name="T41" fmla="*/ 940 h 1410"/>
                <a:gd name="T42" fmla="*/ 97 w 1604"/>
                <a:gd name="T43" fmla="*/ 115 h 1410"/>
                <a:gd name="T44" fmla="*/ 115 w 1604"/>
                <a:gd name="T45" fmla="*/ 97 h 1410"/>
                <a:gd name="T46" fmla="*/ 1489 w 1604"/>
                <a:gd name="T47" fmla="*/ 97 h 1410"/>
                <a:gd name="T48" fmla="*/ 1508 w 1604"/>
                <a:gd name="T49" fmla="*/ 115 h 1410"/>
                <a:gd name="T50" fmla="*/ 1508 w 1604"/>
                <a:gd name="T51" fmla="*/ 432 h 1410"/>
                <a:gd name="T52" fmla="*/ 1556 w 1604"/>
                <a:gd name="T53" fmla="*/ 480 h 1410"/>
                <a:gd name="T54" fmla="*/ 1604 w 1604"/>
                <a:gd name="T55" fmla="*/ 432 h 1410"/>
                <a:gd name="T56" fmla="*/ 1604 w 1604"/>
                <a:gd name="T57" fmla="*/ 115 h 1410"/>
                <a:gd name="T58" fmla="*/ 1489 w 1604"/>
                <a:gd name="T59" fmla="*/ 0 h 1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04" h="1410">
                  <a:moveTo>
                    <a:pt x="1489" y="0"/>
                  </a:moveTo>
                  <a:cubicBezTo>
                    <a:pt x="115" y="0"/>
                    <a:pt x="115" y="0"/>
                    <a:pt x="115" y="0"/>
                  </a:cubicBezTo>
                  <a:cubicBezTo>
                    <a:pt x="52" y="0"/>
                    <a:pt x="0" y="52"/>
                    <a:pt x="0" y="115"/>
                  </a:cubicBezTo>
                  <a:cubicBezTo>
                    <a:pt x="0" y="940"/>
                    <a:pt x="0" y="940"/>
                    <a:pt x="0" y="940"/>
                  </a:cubicBezTo>
                  <a:cubicBezTo>
                    <a:pt x="0" y="1003"/>
                    <a:pt x="52" y="1055"/>
                    <a:pt x="115" y="1055"/>
                  </a:cubicBezTo>
                  <a:cubicBezTo>
                    <a:pt x="204" y="1055"/>
                    <a:pt x="204" y="1055"/>
                    <a:pt x="204" y="1055"/>
                  </a:cubicBezTo>
                  <a:cubicBezTo>
                    <a:pt x="204" y="1362"/>
                    <a:pt x="204" y="1362"/>
                    <a:pt x="204" y="1362"/>
                  </a:cubicBezTo>
                  <a:cubicBezTo>
                    <a:pt x="204" y="1381"/>
                    <a:pt x="216" y="1399"/>
                    <a:pt x="234" y="1406"/>
                  </a:cubicBezTo>
                  <a:cubicBezTo>
                    <a:pt x="240" y="1409"/>
                    <a:pt x="246" y="1410"/>
                    <a:pt x="253" y="1410"/>
                  </a:cubicBezTo>
                  <a:cubicBezTo>
                    <a:pt x="265" y="1410"/>
                    <a:pt x="278" y="1405"/>
                    <a:pt x="287" y="1396"/>
                  </a:cubicBezTo>
                  <a:cubicBezTo>
                    <a:pt x="628" y="1055"/>
                    <a:pt x="628" y="1055"/>
                    <a:pt x="628" y="1055"/>
                  </a:cubicBezTo>
                  <a:cubicBezTo>
                    <a:pt x="696" y="1055"/>
                    <a:pt x="696" y="1055"/>
                    <a:pt x="696" y="1055"/>
                  </a:cubicBezTo>
                  <a:cubicBezTo>
                    <a:pt x="723" y="1055"/>
                    <a:pt x="745" y="1033"/>
                    <a:pt x="745" y="1007"/>
                  </a:cubicBezTo>
                  <a:cubicBezTo>
                    <a:pt x="745" y="980"/>
                    <a:pt x="723" y="958"/>
                    <a:pt x="696" y="958"/>
                  </a:cubicBezTo>
                  <a:cubicBezTo>
                    <a:pt x="696" y="958"/>
                    <a:pt x="606" y="958"/>
                    <a:pt x="605" y="958"/>
                  </a:cubicBezTo>
                  <a:cubicBezTo>
                    <a:pt x="593" y="959"/>
                    <a:pt x="582" y="964"/>
                    <a:pt x="574" y="972"/>
                  </a:cubicBezTo>
                  <a:cubicBezTo>
                    <a:pt x="301" y="1245"/>
                    <a:pt x="301" y="1245"/>
                    <a:pt x="301" y="1245"/>
                  </a:cubicBezTo>
                  <a:cubicBezTo>
                    <a:pt x="301" y="1245"/>
                    <a:pt x="301" y="1004"/>
                    <a:pt x="301" y="1002"/>
                  </a:cubicBezTo>
                  <a:cubicBezTo>
                    <a:pt x="299" y="978"/>
                    <a:pt x="278" y="958"/>
                    <a:pt x="253" y="958"/>
                  </a:cubicBezTo>
                  <a:cubicBezTo>
                    <a:pt x="115" y="958"/>
                    <a:pt x="115" y="958"/>
                    <a:pt x="115" y="958"/>
                  </a:cubicBezTo>
                  <a:cubicBezTo>
                    <a:pt x="105" y="958"/>
                    <a:pt x="97" y="950"/>
                    <a:pt x="97" y="940"/>
                  </a:cubicBezTo>
                  <a:cubicBezTo>
                    <a:pt x="97" y="115"/>
                    <a:pt x="97" y="115"/>
                    <a:pt x="97" y="115"/>
                  </a:cubicBezTo>
                  <a:cubicBezTo>
                    <a:pt x="97" y="105"/>
                    <a:pt x="105" y="97"/>
                    <a:pt x="115" y="97"/>
                  </a:cubicBezTo>
                  <a:cubicBezTo>
                    <a:pt x="1489" y="97"/>
                    <a:pt x="1489" y="97"/>
                    <a:pt x="1489" y="97"/>
                  </a:cubicBezTo>
                  <a:cubicBezTo>
                    <a:pt x="1499" y="97"/>
                    <a:pt x="1508" y="105"/>
                    <a:pt x="1508" y="115"/>
                  </a:cubicBezTo>
                  <a:cubicBezTo>
                    <a:pt x="1508" y="432"/>
                    <a:pt x="1508" y="432"/>
                    <a:pt x="1508" y="432"/>
                  </a:cubicBezTo>
                  <a:cubicBezTo>
                    <a:pt x="1508" y="458"/>
                    <a:pt x="1529" y="480"/>
                    <a:pt x="1556" y="480"/>
                  </a:cubicBezTo>
                  <a:cubicBezTo>
                    <a:pt x="1583" y="480"/>
                    <a:pt x="1604" y="458"/>
                    <a:pt x="1604" y="432"/>
                  </a:cubicBezTo>
                  <a:cubicBezTo>
                    <a:pt x="1604" y="115"/>
                    <a:pt x="1604" y="115"/>
                    <a:pt x="1604" y="115"/>
                  </a:cubicBezTo>
                  <a:cubicBezTo>
                    <a:pt x="1604" y="52"/>
                    <a:pt x="1553" y="0"/>
                    <a:pt x="148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61">
              <a:extLst>
                <a:ext uri="{FF2B5EF4-FFF2-40B4-BE49-F238E27FC236}">
                  <a16:creationId xmlns:a16="http://schemas.microsoft.com/office/drawing/2014/main" id="{30829C5D-0C34-3848-8426-14B653DF046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98" y="2478"/>
              <a:ext cx="346" cy="304"/>
            </a:xfrm>
            <a:custGeom>
              <a:avLst/>
              <a:gdLst>
                <a:gd name="T0" fmla="*/ 1077 w 1192"/>
                <a:gd name="T1" fmla="*/ 0 h 1051"/>
                <a:gd name="T2" fmla="*/ 115 w 1192"/>
                <a:gd name="T3" fmla="*/ 0 h 1051"/>
                <a:gd name="T4" fmla="*/ 0 w 1192"/>
                <a:gd name="T5" fmla="*/ 115 h 1051"/>
                <a:gd name="T6" fmla="*/ 0 w 1192"/>
                <a:gd name="T7" fmla="*/ 678 h 1051"/>
                <a:gd name="T8" fmla="*/ 115 w 1192"/>
                <a:gd name="T9" fmla="*/ 793 h 1051"/>
                <a:gd name="T10" fmla="*/ 717 w 1192"/>
                <a:gd name="T11" fmla="*/ 793 h 1051"/>
                <a:gd name="T12" fmla="*/ 961 w 1192"/>
                <a:gd name="T13" fmla="*/ 1037 h 1051"/>
                <a:gd name="T14" fmla="*/ 995 w 1192"/>
                <a:gd name="T15" fmla="*/ 1051 h 1051"/>
                <a:gd name="T16" fmla="*/ 1014 w 1192"/>
                <a:gd name="T17" fmla="*/ 1047 h 1051"/>
                <a:gd name="T18" fmla="*/ 1043 w 1192"/>
                <a:gd name="T19" fmla="*/ 1003 h 1051"/>
                <a:gd name="T20" fmla="*/ 1043 w 1192"/>
                <a:gd name="T21" fmla="*/ 793 h 1051"/>
                <a:gd name="T22" fmla="*/ 1077 w 1192"/>
                <a:gd name="T23" fmla="*/ 793 h 1051"/>
                <a:gd name="T24" fmla="*/ 1192 w 1192"/>
                <a:gd name="T25" fmla="*/ 678 h 1051"/>
                <a:gd name="T26" fmla="*/ 1192 w 1192"/>
                <a:gd name="T27" fmla="*/ 115 h 1051"/>
                <a:gd name="T28" fmla="*/ 1077 w 1192"/>
                <a:gd name="T29" fmla="*/ 0 h 1051"/>
                <a:gd name="T30" fmla="*/ 1095 w 1192"/>
                <a:gd name="T31" fmla="*/ 678 h 1051"/>
                <a:gd name="T32" fmla="*/ 1077 w 1192"/>
                <a:gd name="T33" fmla="*/ 696 h 1051"/>
                <a:gd name="T34" fmla="*/ 995 w 1192"/>
                <a:gd name="T35" fmla="*/ 696 h 1051"/>
                <a:gd name="T36" fmla="*/ 947 w 1192"/>
                <a:gd name="T37" fmla="*/ 741 h 1051"/>
                <a:gd name="T38" fmla="*/ 947 w 1192"/>
                <a:gd name="T39" fmla="*/ 886 h 1051"/>
                <a:gd name="T40" fmla="*/ 771 w 1192"/>
                <a:gd name="T41" fmla="*/ 711 h 1051"/>
                <a:gd name="T42" fmla="*/ 771 w 1192"/>
                <a:gd name="T43" fmla="*/ 710 h 1051"/>
                <a:gd name="T44" fmla="*/ 769 w 1192"/>
                <a:gd name="T45" fmla="*/ 708 h 1051"/>
                <a:gd name="T46" fmla="*/ 737 w 1192"/>
                <a:gd name="T47" fmla="*/ 696 h 1051"/>
                <a:gd name="T48" fmla="*/ 115 w 1192"/>
                <a:gd name="T49" fmla="*/ 696 h 1051"/>
                <a:gd name="T50" fmla="*/ 96 w 1192"/>
                <a:gd name="T51" fmla="*/ 678 h 1051"/>
                <a:gd name="T52" fmla="*/ 96 w 1192"/>
                <a:gd name="T53" fmla="*/ 115 h 1051"/>
                <a:gd name="T54" fmla="*/ 115 w 1192"/>
                <a:gd name="T55" fmla="*/ 97 h 1051"/>
                <a:gd name="T56" fmla="*/ 1077 w 1192"/>
                <a:gd name="T57" fmla="*/ 97 h 1051"/>
                <a:gd name="T58" fmla="*/ 1095 w 1192"/>
                <a:gd name="T59" fmla="*/ 115 h 1051"/>
                <a:gd name="T60" fmla="*/ 1095 w 1192"/>
                <a:gd name="T61" fmla="*/ 678 h 10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192" h="1051">
                  <a:moveTo>
                    <a:pt x="1077" y="0"/>
                  </a:move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2"/>
                    <a:pt x="0" y="115"/>
                  </a:cubicBezTo>
                  <a:cubicBezTo>
                    <a:pt x="0" y="678"/>
                    <a:pt x="0" y="678"/>
                    <a:pt x="0" y="678"/>
                  </a:cubicBezTo>
                  <a:cubicBezTo>
                    <a:pt x="0" y="741"/>
                    <a:pt x="51" y="793"/>
                    <a:pt x="115" y="793"/>
                  </a:cubicBezTo>
                  <a:cubicBezTo>
                    <a:pt x="717" y="793"/>
                    <a:pt x="717" y="793"/>
                    <a:pt x="717" y="793"/>
                  </a:cubicBezTo>
                  <a:cubicBezTo>
                    <a:pt x="961" y="1037"/>
                    <a:pt x="961" y="1037"/>
                    <a:pt x="961" y="1037"/>
                  </a:cubicBezTo>
                  <a:cubicBezTo>
                    <a:pt x="970" y="1046"/>
                    <a:pt x="983" y="1051"/>
                    <a:pt x="995" y="1051"/>
                  </a:cubicBezTo>
                  <a:cubicBezTo>
                    <a:pt x="1001" y="1051"/>
                    <a:pt x="1008" y="1050"/>
                    <a:pt x="1014" y="1047"/>
                  </a:cubicBezTo>
                  <a:cubicBezTo>
                    <a:pt x="1032" y="1040"/>
                    <a:pt x="1043" y="1022"/>
                    <a:pt x="1043" y="1003"/>
                  </a:cubicBezTo>
                  <a:cubicBezTo>
                    <a:pt x="1043" y="793"/>
                    <a:pt x="1043" y="793"/>
                    <a:pt x="1043" y="793"/>
                  </a:cubicBezTo>
                  <a:cubicBezTo>
                    <a:pt x="1077" y="793"/>
                    <a:pt x="1077" y="793"/>
                    <a:pt x="1077" y="793"/>
                  </a:cubicBezTo>
                  <a:cubicBezTo>
                    <a:pt x="1140" y="793"/>
                    <a:pt x="1192" y="741"/>
                    <a:pt x="1192" y="678"/>
                  </a:cubicBezTo>
                  <a:cubicBezTo>
                    <a:pt x="1192" y="115"/>
                    <a:pt x="1192" y="115"/>
                    <a:pt x="1192" y="115"/>
                  </a:cubicBezTo>
                  <a:cubicBezTo>
                    <a:pt x="1192" y="52"/>
                    <a:pt x="1140" y="0"/>
                    <a:pt x="1077" y="0"/>
                  </a:cubicBezTo>
                  <a:close/>
                  <a:moveTo>
                    <a:pt x="1095" y="678"/>
                  </a:moveTo>
                  <a:cubicBezTo>
                    <a:pt x="1095" y="688"/>
                    <a:pt x="1087" y="696"/>
                    <a:pt x="1077" y="696"/>
                  </a:cubicBezTo>
                  <a:cubicBezTo>
                    <a:pt x="995" y="696"/>
                    <a:pt x="995" y="696"/>
                    <a:pt x="995" y="696"/>
                  </a:cubicBezTo>
                  <a:cubicBezTo>
                    <a:pt x="970" y="696"/>
                    <a:pt x="949" y="716"/>
                    <a:pt x="947" y="741"/>
                  </a:cubicBezTo>
                  <a:cubicBezTo>
                    <a:pt x="947" y="742"/>
                    <a:pt x="947" y="886"/>
                    <a:pt x="947" y="886"/>
                  </a:cubicBezTo>
                  <a:cubicBezTo>
                    <a:pt x="771" y="711"/>
                    <a:pt x="771" y="711"/>
                    <a:pt x="771" y="711"/>
                  </a:cubicBezTo>
                  <a:cubicBezTo>
                    <a:pt x="771" y="710"/>
                    <a:pt x="771" y="710"/>
                    <a:pt x="771" y="710"/>
                  </a:cubicBezTo>
                  <a:cubicBezTo>
                    <a:pt x="770" y="709"/>
                    <a:pt x="770" y="709"/>
                    <a:pt x="769" y="708"/>
                  </a:cubicBezTo>
                  <a:cubicBezTo>
                    <a:pt x="760" y="701"/>
                    <a:pt x="749" y="696"/>
                    <a:pt x="737" y="696"/>
                  </a:cubicBezTo>
                  <a:cubicBezTo>
                    <a:pt x="115" y="696"/>
                    <a:pt x="115" y="696"/>
                    <a:pt x="115" y="696"/>
                  </a:cubicBezTo>
                  <a:cubicBezTo>
                    <a:pt x="105" y="696"/>
                    <a:pt x="96" y="688"/>
                    <a:pt x="96" y="678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6" y="105"/>
                    <a:pt x="105" y="97"/>
                    <a:pt x="115" y="97"/>
                  </a:cubicBezTo>
                  <a:cubicBezTo>
                    <a:pt x="1077" y="97"/>
                    <a:pt x="1077" y="97"/>
                    <a:pt x="1077" y="97"/>
                  </a:cubicBezTo>
                  <a:cubicBezTo>
                    <a:pt x="1087" y="97"/>
                    <a:pt x="1095" y="105"/>
                    <a:pt x="1095" y="115"/>
                  </a:cubicBezTo>
                  <a:lnTo>
                    <a:pt x="1095" y="6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Oval 62">
              <a:extLst>
                <a:ext uri="{FF2B5EF4-FFF2-40B4-BE49-F238E27FC236}">
                  <a16:creationId xmlns:a16="http://schemas.microsoft.com/office/drawing/2014/main" id="{FEFB3718-18D7-A54A-A4F2-E4168A80F3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57" y="2579"/>
              <a:ext cx="28" cy="2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Freeform 63">
              <a:extLst>
                <a:ext uri="{FF2B5EF4-FFF2-40B4-BE49-F238E27FC236}">
                  <a16:creationId xmlns:a16="http://schemas.microsoft.com/office/drawing/2014/main" id="{A3778539-B595-7145-849F-9687193E38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241" y="2399"/>
              <a:ext cx="283" cy="28"/>
            </a:xfrm>
            <a:custGeom>
              <a:avLst/>
              <a:gdLst>
                <a:gd name="T0" fmla="*/ 928 w 976"/>
                <a:gd name="T1" fmla="*/ 0 h 97"/>
                <a:gd name="T2" fmla="*/ 49 w 976"/>
                <a:gd name="T3" fmla="*/ 0 h 97"/>
                <a:gd name="T4" fmla="*/ 0 w 976"/>
                <a:gd name="T5" fmla="*/ 49 h 97"/>
                <a:gd name="T6" fmla="*/ 49 w 976"/>
                <a:gd name="T7" fmla="*/ 97 h 97"/>
                <a:gd name="T8" fmla="*/ 928 w 976"/>
                <a:gd name="T9" fmla="*/ 97 h 97"/>
                <a:gd name="T10" fmla="*/ 976 w 976"/>
                <a:gd name="T11" fmla="*/ 49 h 97"/>
                <a:gd name="T12" fmla="*/ 928 w 976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6" h="97">
                  <a:moveTo>
                    <a:pt x="928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2"/>
                    <a:pt x="0" y="49"/>
                  </a:cubicBezTo>
                  <a:cubicBezTo>
                    <a:pt x="0" y="75"/>
                    <a:pt x="22" y="97"/>
                    <a:pt x="49" y="97"/>
                  </a:cubicBezTo>
                  <a:cubicBezTo>
                    <a:pt x="928" y="97"/>
                    <a:pt x="928" y="97"/>
                    <a:pt x="928" y="97"/>
                  </a:cubicBezTo>
                  <a:cubicBezTo>
                    <a:pt x="955" y="97"/>
                    <a:pt x="976" y="75"/>
                    <a:pt x="976" y="49"/>
                  </a:cubicBezTo>
                  <a:cubicBezTo>
                    <a:pt x="976" y="22"/>
                    <a:pt x="955" y="0"/>
                    <a:pt x="9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64">
              <a:extLst>
                <a:ext uri="{FF2B5EF4-FFF2-40B4-BE49-F238E27FC236}">
                  <a16:creationId xmlns:a16="http://schemas.microsoft.com/office/drawing/2014/main" id="{FA29733A-38EE-1443-8C8F-21D38EB64A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241" y="2492"/>
              <a:ext cx="125" cy="28"/>
            </a:xfrm>
            <a:custGeom>
              <a:avLst/>
              <a:gdLst>
                <a:gd name="T0" fmla="*/ 382 w 431"/>
                <a:gd name="T1" fmla="*/ 0 h 96"/>
                <a:gd name="T2" fmla="*/ 49 w 431"/>
                <a:gd name="T3" fmla="*/ 0 h 96"/>
                <a:gd name="T4" fmla="*/ 0 w 431"/>
                <a:gd name="T5" fmla="*/ 48 h 96"/>
                <a:gd name="T6" fmla="*/ 49 w 431"/>
                <a:gd name="T7" fmla="*/ 96 h 96"/>
                <a:gd name="T8" fmla="*/ 382 w 431"/>
                <a:gd name="T9" fmla="*/ 96 h 96"/>
                <a:gd name="T10" fmla="*/ 431 w 431"/>
                <a:gd name="T11" fmla="*/ 48 h 96"/>
                <a:gd name="T12" fmla="*/ 382 w 431"/>
                <a:gd name="T13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1" h="96">
                  <a:moveTo>
                    <a:pt x="382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75"/>
                    <a:pt x="22" y="96"/>
                    <a:pt x="49" y="96"/>
                  </a:cubicBezTo>
                  <a:cubicBezTo>
                    <a:pt x="382" y="96"/>
                    <a:pt x="382" y="96"/>
                    <a:pt x="382" y="96"/>
                  </a:cubicBezTo>
                  <a:cubicBezTo>
                    <a:pt x="409" y="96"/>
                    <a:pt x="431" y="75"/>
                    <a:pt x="431" y="48"/>
                  </a:cubicBezTo>
                  <a:cubicBezTo>
                    <a:pt x="431" y="21"/>
                    <a:pt x="409" y="0"/>
                    <a:pt x="38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" name="Oval 65">
              <a:extLst>
                <a:ext uri="{FF2B5EF4-FFF2-40B4-BE49-F238E27FC236}">
                  <a16:creationId xmlns:a16="http://schemas.microsoft.com/office/drawing/2014/main" id="{8E4A6793-6AB0-8E48-B281-C6622DE813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92" y="2579"/>
              <a:ext cx="28" cy="2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" name="Oval 66">
              <a:extLst>
                <a:ext uri="{FF2B5EF4-FFF2-40B4-BE49-F238E27FC236}">
                  <a16:creationId xmlns:a16="http://schemas.microsoft.com/office/drawing/2014/main" id="{FCA32F77-E592-3F44-8B1C-EC2A2C1DDA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22" y="2579"/>
              <a:ext cx="28" cy="2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41" name="Group 42">
            <a:extLst>
              <a:ext uri="{FF2B5EF4-FFF2-40B4-BE49-F238E27FC236}">
                <a16:creationId xmlns:a16="http://schemas.microsoft.com/office/drawing/2014/main" id="{338440B0-33BE-F640-9C83-CA7A19F175E9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788024" y="2571750"/>
            <a:ext cx="483809" cy="532279"/>
            <a:chOff x="2908" y="2815"/>
            <a:chExt cx="539" cy="593"/>
          </a:xfrm>
          <a:solidFill>
            <a:schemeClr val="accent4"/>
          </a:solidFill>
        </p:grpSpPr>
        <p:sp>
          <p:nvSpPr>
            <p:cNvPr id="142" name="Freeform 43">
              <a:extLst>
                <a:ext uri="{FF2B5EF4-FFF2-40B4-BE49-F238E27FC236}">
                  <a16:creationId xmlns:a16="http://schemas.microsoft.com/office/drawing/2014/main" id="{D8003FF4-E4F5-6B4A-9823-89BDEE64FEE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08" y="2815"/>
              <a:ext cx="539" cy="593"/>
            </a:xfrm>
            <a:custGeom>
              <a:avLst/>
              <a:gdLst>
                <a:gd name="T0" fmla="*/ 1528 w 1864"/>
                <a:gd name="T1" fmla="*/ 1376 h 2048"/>
                <a:gd name="T2" fmla="*/ 1264 w 1864"/>
                <a:gd name="T3" fmla="*/ 1505 h 2048"/>
                <a:gd name="T4" fmla="*/ 648 w 1864"/>
                <a:gd name="T5" fmla="*/ 1149 h 2048"/>
                <a:gd name="T6" fmla="*/ 672 w 1864"/>
                <a:gd name="T7" fmla="*/ 1024 h 2048"/>
                <a:gd name="T8" fmla="*/ 648 w 1864"/>
                <a:gd name="T9" fmla="*/ 899 h 2048"/>
                <a:gd name="T10" fmla="*/ 1264 w 1864"/>
                <a:gd name="T11" fmla="*/ 543 h 2048"/>
                <a:gd name="T12" fmla="*/ 1528 w 1864"/>
                <a:gd name="T13" fmla="*/ 672 h 2048"/>
                <a:gd name="T14" fmla="*/ 1864 w 1864"/>
                <a:gd name="T15" fmla="*/ 336 h 2048"/>
                <a:gd name="T16" fmla="*/ 1528 w 1864"/>
                <a:gd name="T17" fmla="*/ 0 h 2048"/>
                <a:gd name="T18" fmla="*/ 1192 w 1864"/>
                <a:gd name="T19" fmla="*/ 336 h 2048"/>
                <a:gd name="T20" fmla="*/ 1216 w 1864"/>
                <a:gd name="T21" fmla="*/ 461 h 2048"/>
                <a:gd name="T22" fmla="*/ 600 w 1864"/>
                <a:gd name="T23" fmla="*/ 817 h 2048"/>
                <a:gd name="T24" fmla="*/ 336 w 1864"/>
                <a:gd name="T25" fmla="*/ 688 h 2048"/>
                <a:gd name="T26" fmla="*/ 0 w 1864"/>
                <a:gd name="T27" fmla="*/ 1024 h 2048"/>
                <a:gd name="T28" fmla="*/ 336 w 1864"/>
                <a:gd name="T29" fmla="*/ 1360 h 2048"/>
                <a:gd name="T30" fmla="*/ 600 w 1864"/>
                <a:gd name="T31" fmla="*/ 1231 h 2048"/>
                <a:gd name="T32" fmla="*/ 1216 w 1864"/>
                <a:gd name="T33" fmla="*/ 1587 h 2048"/>
                <a:gd name="T34" fmla="*/ 1192 w 1864"/>
                <a:gd name="T35" fmla="*/ 1712 h 2048"/>
                <a:gd name="T36" fmla="*/ 1528 w 1864"/>
                <a:gd name="T37" fmla="*/ 2048 h 2048"/>
                <a:gd name="T38" fmla="*/ 1864 w 1864"/>
                <a:gd name="T39" fmla="*/ 1712 h 2048"/>
                <a:gd name="T40" fmla="*/ 1528 w 1864"/>
                <a:gd name="T41" fmla="*/ 1376 h 2048"/>
                <a:gd name="T42" fmla="*/ 1528 w 1864"/>
                <a:gd name="T43" fmla="*/ 95 h 2048"/>
                <a:gd name="T44" fmla="*/ 1769 w 1864"/>
                <a:gd name="T45" fmla="*/ 336 h 2048"/>
                <a:gd name="T46" fmla="*/ 1528 w 1864"/>
                <a:gd name="T47" fmla="*/ 576 h 2048"/>
                <a:gd name="T48" fmla="*/ 1287 w 1864"/>
                <a:gd name="T49" fmla="*/ 336 h 2048"/>
                <a:gd name="T50" fmla="*/ 1528 w 1864"/>
                <a:gd name="T51" fmla="*/ 95 h 2048"/>
                <a:gd name="T52" fmla="*/ 336 w 1864"/>
                <a:gd name="T53" fmla="*/ 1265 h 2048"/>
                <a:gd name="T54" fmla="*/ 95 w 1864"/>
                <a:gd name="T55" fmla="*/ 1024 h 2048"/>
                <a:gd name="T56" fmla="*/ 336 w 1864"/>
                <a:gd name="T57" fmla="*/ 783 h 2048"/>
                <a:gd name="T58" fmla="*/ 577 w 1864"/>
                <a:gd name="T59" fmla="*/ 1024 h 2048"/>
                <a:gd name="T60" fmla="*/ 336 w 1864"/>
                <a:gd name="T61" fmla="*/ 1265 h 2048"/>
                <a:gd name="T62" fmla="*/ 1528 w 1864"/>
                <a:gd name="T63" fmla="*/ 1953 h 2048"/>
                <a:gd name="T64" fmla="*/ 1287 w 1864"/>
                <a:gd name="T65" fmla="*/ 1712 h 2048"/>
                <a:gd name="T66" fmla="*/ 1528 w 1864"/>
                <a:gd name="T67" fmla="*/ 1472 h 2048"/>
                <a:gd name="T68" fmla="*/ 1769 w 1864"/>
                <a:gd name="T69" fmla="*/ 1712 h 2048"/>
                <a:gd name="T70" fmla="*/ 1528 w 1864"/>
                <a:gd name="T71" fmla="*/ 1953 h 20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64" h="2048">
                  <a:moveTo>
                    <a:pt x="1528" y="1376"/>
                  </a:moveTo>
                  <a:cubicBezTo>
                    <a:pt x="1421" y="1376"/>
                    <a:pt x="1326" y="1427"/>
                    <a:pt x="1264" y="1505"/>
                  </a:cubicBezTo>
                  <a:cubicBezTo>
                    <a:pt x="648" y="1149"/>
                    <a:pt x="648" y="1149"/>
                    <a:pt x="648" y="1149"/>
                  </a:cubicBezTo>
                  <a:cubicBezTo>
                    <a:pt x="663" y="1110"/>
                    <a:pt x="672" y="1068"/>
                    <a:pt x="672" y="1024"/>
                  </a:cubicBezTo>
                  <a:cubicBezTo>
                    <a:pt x="672" y="980"/>
                    <a:pt x="663" y="938"/>
                    <a:pt x="648" y="899"/>
                  </a:cubicBezTo>
                  <a:cubicBezTo>
                    <a:pt x="1264" y="543"/>
                    <a:pt x="1264" y="543"/>
                    <a:pt x="1264" y="543"/>
                  </a:cubicBezTo>
                  <a:cubicBezTo>
                    <a:pt x="1326" y="621"/>
                    <a:pt x="1421" y="672"/>
                    <a:pt x="1528" y="672"/>
                  </a:cubicBezTo>
                  <a:cubicBezTo>
                    <a:pt x="1713" y="672"/>
                    <a:pt x="1864" y="521"/>
                    <a:pt x="1864" y="336"/>
                  </a:cubicBezTo>
                  <a:cubicBezTo>
                    <a:pt x="1864" y="151"/>
                    <a:pt x="1713" y="0"/>
                    <a:pt x="1528" y="0"/>
                  </a:cubicBezTo>
                  <a:cubicBezTo>
                    <a:pt x="1343" y="0"/>
                    <a:pt x="1192" y="151"/>
                    <a:pt x="1192" y="336"/>
                  </a:cubicBezTo>
                  <a:cubicBezTo>
                    <a:pt x="1192" y="380"/>
                    <a:pt x="1201" y="422"/>
                    <a:pt x="1216" y="461"/>
                  </a:cubicBezTo>
                  <a:cubicBezTo>
                    <a:pt x="600" y="817"/>
                    <a:pt x="600" y="817"/>
                    <a:pt x="600" y="817"/>
                  </a:cubicBezTo>
                  <a:cubicBezTo>
                    <a:pt x="538" y="738"/>
                    <a:pt x="443" y="688"/>
                    <a:pt x="336" y="688"/>
                  </a:cubicBezTo>
                  <a:cubicBezTo>
                    <a:pt x="151" y="688"/>
                    <a:pt x="0" y="839"/>
                    <a:pt x="0" y="1024"/>
                  </a:cubicBezTo>
                  <a:cubicBezTo>
                    <a:pt x="0" y="1209"/>
                    <a:pt x="151" y="1360"/>
                    <a:pt x="336" y="1360"/>
                  </a:cubicBezTo>
                  <a:cubicBezTo>
                    <a:pt x="443" y="1360"/>
                    <a:pt x="538" y="1310"/>
                    <a:pt x="600" y="1231"/>
                  </a:cubicBezTo>
                  <a:cubicBezTo>
                    <a:pt x="1216" y="1587"/>
                    <a:pt x="1216" y="1587"/>
                    <a:pt x="1216" y="1587"/>
                  </a:cubicBezTo>
                  <a:cubicBezTo>
                    <a:pt x="1201" y="1626"/>
                    <a:pt x="1192" y="1668"/>
                    <a:pt x="1192" y="1712"/>
                  </a:cubicBezTo>
                  <a:cubicBezTo>
                    <a:pt x="1192" y="1897"/>
                    <a:pt x="1343" y="2048"/>
                    <a:pt x="1528" y="2048"/>
                  </a:cubicBezTo>
                  <a:cubicBezTo>
                    <a:pt x="1713" y="2048"/>
                    <a:pt x="1864" y="1897"/>
                    <a:pt x="1864" y="1712"/>
                  </a:cubicBezTo>
                  <a:cubicBezTo>
                    <a:pt x="1864" y="1527"/>
                    <a:pt x="1713" y="1376"/>
                    <a:pt x="1528" y="1376"/>
                  </a:cubicBezTo>
                  <a:close/>
                  <a:moveTo>
                    <a:pt x="1528" y="95"/>
                  </a:moveTo>
                  <a:cubicBezTo>
                    <a:pt x="1661" y="95"/>
                    <a:pt x="1769" y="203"/>
                    <a:pt x="1769" y="336"/>
                  </a:cubicBezTo>
                  <a:cubicBezTo>
                    <a:pt x="1769" y="469"/>
                    <a:pt x="1661" y="576"/>
                    <a:pt x="1528" y="576"/>
                  </a:cubicBezTo>
                  <a:cubicBezTo>
                    <a:pt x="1395" y="576"/>
                    <a:pt x="1287" y="469"/>
                    <a:pt x="1287" y="336"/>
                  </a:cubicBezTo>
                  <a:cubicBezTo>
                    <a:pt x="1287" y="203"/>
                    <a:pt x="1395" y="95"/>
                    <a:pt x="1528" y="95"/>
                  </a:cubicBezTo>
                  <a:close/>
                  <a:moveTo>
                    <a:pt x="336" y="1265"/>
                  </a:moveTo>
                  <a:cubicBezTo>
                    <a:pt x="203" y="1265"/>
                    <a:pt x="95" y="1157"/>
                    <a:pt x="95" y="1024"/>
                  </a:cubicBezTo>
                  <a:cubicBezTo>
                    <a:pt x="95" y="891"/>
                    <a:pt x="203" y="783"/>
                    <a:pt x="336" y="783"/>
                  </a:cubicBezTo>
                  <a:cubicBezTo>
                    <a:pt x="469" y="783"/>
                    <a:pt x="577" y="891"/>
                    <a:pt x="577" y="1024"/>
                  </a:cubicBezTo>
                  <a:cubicBezTo>
                    <a:pt x="577" y="1157"/>
                    <a:pt x="469" y="1265"/>
                    <a:pt x="336" y="1265"/>
                  </a:cubicBezTo>
                  <a:close/>
                  <a:moveTo>
                    <a:pt x="1528" y="1953"/>
                  </a:moveTo>
                  <a:cubicBezTo>
                    <a:pt x="1395" y="1953"/>
                    <a:pt x="1287" y="1845"/>
                    <a:pt x="1287" y="1712"/>
                  </a:cubicBezTo>
                  <a:cubicBezTo>
                    <a:pt x="1287" y="1579"/>
                    <a:pt x="1395" y="1472"/>
                    <a:pt x="1528" y="1472"/>
                  </a:cubicBezTo>
                  <a:cubicBezTo>
                    <a:pt x="1661" y="1472"/>
                    <a:pt x="1769" y="1579"/>
                    <a:pt x="1769" y="1712"/>
                  </a:cubicBezTo>
                  <a:cubicBezTo>
                    <a:pt x="1769" y="1845"/>
                    <a:pt x="1661" y="1953"/>
                    <a:pt x="1528" y="19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" name="Freeform 44">
              <a:extLst>
                <a:ext uri="{FF2B5EF4-FFF2-40B4-BE49-F238E27FC236}">
                  <a16:creationId xmlns:a16="http://schemas.microsoft.com/office/drawing/2014/main" id="{DF1093B9-FC44-CB45-958B-D517D8BE4648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4" y="3070"/>
              <a:ext cx="55" cy="55"/>
            </a:xfrm>
            <a:custGeom>
              <a:avLst/>
              <a:gdLst>
                <a:gd name="T0" fmla="*/ 142 w 190"/>
                <a:gd name="T1" fmla="*/ 0 h 190"/>
                <a:gd name="T2" fmla="*/ 0 w 190"/>
                <a:gd name="T3" fmla="*/ 142 h 190"/>
                <a:gd name="T4" fmla="*/ 48 w 190"/>
                <a:gd name="T5" fmla="*/ 190 h 190"/>
                <a:gd name="T6" fmla="*/ 96 w 190"/>
                <a:gd name="T7" fmla="*/ 142 h 190"/>
                <a:gd name="T8" fmla="*/ 142 w 190"/>
                <a:gd name="T9" fmla="*/ 96 h 190"/>
                <a:gd name="T10" fmla="*/ 190 w 190"/>
                <a:gd name="T11" fmla="*/ 48 h 190"/>
                <a:gd name="T12" fmla="*/ 142 w 190"/>
                <a:gd name="T13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0" h="190">
                  <a:moveTo>
                    <a:pt x="142" y="0"/>
                  </a:moveTo>
                  <a:cubicBezTo>
                    <a:pt x="64" y="0"/>
                    <a:pt x="0" y="64"/>
                    <a:pt x="0" y="142"/>
                  </a:cubicBezTo>
                  <a:cubicBezTo>
                    <a:pt x="0" y="168"/>
                    <a:pt x="22" y="190"/>
                    <a:pt x="48" y="190"/>
                  </a:cubicBezTo>
                  <a:cubicBezTo>
                    <a:pt x="74" y="190"/>
                    <a:pt x="96" y="168"/>
                    <a:pt x="96" y="142"/>
                  </a:cubicBezTo>
                  <a:cubicBezTo>
                    <a:pt x="96" y="116"/>
                    <a:pt x="116" y="96"/>
                    <a:pt x="142" y="96"/>
                  </a:cubicBezTo>
                  <a:cubicBezTo>
                    <a:pt x="168" y="96"/>
                    <a:pt x="190" y="74"/>
                    <a:pt x="190" y="48"/>
                  </a:cubicBezTo>
                  <a:cubicBezTo>
                    <a:pt x="190" y="22"/>
                    <a:pt x="168" y="0"/>
                    <a:pt x="14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44" name="Group 20">
            <a:extLst>
              <a:ext uri="{FF2B5EF4-FFF2-40B4-BE49-F238E27FC236}">
                <a16:creationId xmlns:a16="http://schemas.microsoft.com/office/drawing/2014/main" id="{B8158D94-C22F-824E-9024-CE656332ED5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347864" y="3507854"/>
            <a:ext cx="553412" cy="512323"/>
            <a:chOff x="1913" y="376"/>
            <a:chExt cx="3852" cy="3566"/>
          </a:xfrm>
          <a:solidFill>
            <a:schemeClr val="accent4"/>
          </a:solidFill>
        </p:grpSpPr>
        <p:sp>
          <p:nvSpPr>
            <p:cNvPr id="145" name="Freeform 21">
              <a:extLst>
                <a:ext uri="{FF2B5EF4-FFF2-40B4-BE49-F238E27FC236}">
                  <a16:creationId xmlns:a16="http://schemas.microsoft.com/office/drawing/2014/main" id="{A4CC882F-C132-5941-A284-D8E58006D93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86" y="910"/>
              <a:ext cx="872" cy="719"/>
            </a:xfrm>
            <a:custGeom>
              <a:avLst/>
              <a:gdLst>
                <a:gd name="T0" fmla="*/ 417 w 464"/>
                <a:gd name="T1" fmla="*/ 71 h 383"/>
                <a:gd name="T2" fmla="*/ 248 w 464"/>
                <a:gd name="T3" fmla="*/ 0 h 383"/>
                <a:gd name="T4" fmla="*/ 5 w 464"/>
                <a:gd name="T5" fmla="*/ 186 h 383"/>
                <a:gd name="T6" fmla="*/ 46 w 464"/>
                <a:gd name="T7" fmla="*/ 314 h 383"/>
                <a:gd name="T8" fmla="*/ 214 w 464"/>
                <a:gd name="T9" fmla="*/ 383 h 383"/>
                <a:gd name="T10" fmla="*/ 458 w 464"/>
                <a:gd name="T11" fmla="*/ 197 h 383"/>
                <a:gd name="T12" fmla="*/ 417 w 464"/>
                <a:gd name="T13" fmla="*/ 71 h 383"/>
                <a:gd name="T14" fmla="*/ 361 w 464"/>
                <a:gd name="T15" fmla="*/ 186 h 383"/>
                <a:gd name="T16" fmla="*/ 214 w 464"/>
                <a:gd name="T17" fmla="*/ 284 h 383"/>
                <a:gd name="T18" fmla="*/ 119 w 464"/>
                <a:gd name="T19" fmla="*/ 248 h 383"/>
                <a:gd name="T20" fmla="*/ 103 w 464"/>
                <a:gd name="T21" fmla="*/ 197 h 383"/>
                <a:gd name="T22" fmla="*/ 248 w 464"/>
                <a:gd name="T23" fmla="*/ 99 h 383"/>
                <a:gd name="T24" fmla="*/ 344 w 464"/>
                <a:gd name="T25" fmla="*/ 136 h 383"/>
                <a:gd name="T26" fmla="*/ 361 w 464"/>
                <a:gd name="T27" fmla="*/ 186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4" h="383">
                  <a:moveTo>
                    <a:pt x="417" y="71"/>
                  </a:moveTo>
                  <a:cubicBezTo>
                    <a:pt x="378" y="26"/>
                    <a:pt x="316" y="0"/>
                    <a:pt x="248" y="0"/>
                  </a:cubicBezTo>
                  <a:cubicBezTo>
                    <a:pt x="126" y="0"/>
                    <a:pt x="17" y="84"/>
                    <a:pt x="5" y="186"/>
                  </a:cubicBezTo>
                  <a:cubicBezTo>
                    <a:pt x="0" y="233"/>
                    <a:pt x="14" y="278"/>
                    <a:pt x="46" y="314"/>
                  </a:cubicBezTo>
                  <a:cubicBezTo>
                    <a:pt x="85" y="357"/>
                    <a:pt x="146" y="383"/>
                    <a:pt x="214" y="383"/>
                  </a:cubicBezTo>
                  <a:cubicBezTo>
                    <a:pt x="339" y="383"/>
                    <a:pt x="446" y="301"/>
                    <a:pt x="458" y="197"/>
                  </a:cubicBezTo>
                  <a:cubicBezTo>
                    <a:pt x="464" y="151"/>
                    <a:pt x="449" y="106"/>
                    <a:pt x="417" y="71"/>
                  </a:cubicBezTo>
                  <a:close/>
                  <a:moveTo>
                    <a:pt x="361" y="186"/>
                  </a:moveTo>
                  <a:cubicBezTo>
                    <a:pt x="355" y="239"/>
                    <a:pt x="287" y="284"/>
                    <a:pt x="214" y="284"/>
                  </a:cubicBezTo>
                  <a:cubicBezTo>
                    <a:pt x="175" y="284"/>
                    <a:pt x="139" y="271"/>
                    <a:pt x="119" y="248"/>
                  </a:cubicBezTo>
                  <a:cubicBezTo>
                    <a:pt x="106" y="233"/>
                    <a:pt x="101" y="216"/>
                    <a:pt x="103" y="197"/>
                  </a:cubicBezTo>
                  <a:cubicBezTo>
                    <a:pt x="109" y="145"/>
                    <a:pt x="177" y="99"/>
                    <a:pt x="248" y="99"/>
                  </a:cubicBezTo>
                  <a:cubicBezTo>
                    <a:pt x="287" y="99"/>
                    <a:pt x="323" y="113"/>
                    <a:pt x="344" y="136"/>
                  </a:cubicBezTo>
                  <a:cubicBezTo>
                    <a:pt x="353" y="146"/>
                    <a:pt x="363" y="163"/>
                    <a:pt x="361" y="1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" name="Freeform 22">
              <a:extLst>
                <a:ext uri="{FF2B5EF4-FFF2-40B4-BE49-F238E27FC236}">
                  <a16:creationId xmlns:a16="http://schemas.microsoft.com/office/drawing/2014/main" id="{1FFDCA57-B767-CA40-AA52-28CAFD965B2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28" y="1708"/>
              <a:ext cx="942" cy="1710"/>
            </a:xfrm>
            <a:custGeom>
              <a:avLst/>
              <a:gdLst>
                <a:gd name="T0" fmla="*/ 455 w 501"/>
                <a:gd name="T1" fmla="*/ 694 h 910"/>
                <a:gd name="T2" fmla="*/ 437 w 501"/>
                <a:gd name="T3" fmla="*/ 532 h 910"/>
                <a:gd name="T4" fmla="*/ 444 w 501"/>
                <a:gd name="T5" fmla="*/ 502 h 910"/>
                <a:gd name="T6" fmla="*/ 484 w 501"/>
                <a:gd name="T7" fmla="*/ 313 h 910"/>
                <a:gd name="T8" fmla="*/ 484 w 501"/>
                <a:gd name="T9" fmla="*/ 313 h 910"/>
                <a:gd name="T10" fmla="*/ 445 w 501"/>
                <a:gd name="T11" fmla="*/ 96 h 910"/>
                <a:gd name="T12" fmla="*/ 274 w 501"/>
                <a:gd name="T13" fmla="*/ 8 h 910"/>
                <a:gd name="T14" fmla="*/ 22 w 501"/>
                <a:gd name="T15" fmla="*/ 126 h 910"/>
                <a:gd name="T16" fmla="*/ 20 w 501"/>
                <a:gd name="T17" fmla="*/ 187 h 910"/>
                <a:gd name="T18" fmla="*/ 46 w 501"/>
                <a:gd name="T19" fmla="*/ 214 h 910"/>
                <a:gd name="T20" fmla="*/ 60 w 501"/>
                <a:gd name="T21" fmla="*/ 376 h 910"/>
                <a:gd name="T22" fmla="*/ 15 w 501"/>
                <a:gd name="T23" fmla="*/ 606 h 910"/>
                <a:gd name="T24" fmla="*/ 15 w 501"/>
                <a:gd name="T25" fmla="*/ 606 h 910"/>
                <a:gd name="T26" fmla="*/ 59 w 501"/>
                <a:gd name="T27" fmla="*/ 822 h 910"/>
                <a:gd name="T28" fmla="*/ 245 w 501"/>
                <a:gd name="T29" fmla="*/ 906 h 910"/>
                <a:gd name="T30" fmla="*/ 481 w 501"/>
                <a:gd name="T31" fmla="*/ 781 h 910"/>
                <a:gd name="T32" fmla="*/ 482 w 501"/>
                <a:gd name="T33" fmla="*/ 720 h 910"/>
                <a:gd name="T34" fmla="*/ 455 w 501"/>
                <a:gd name="T35" fmla="*/ 694 h 910"/>
                <a:gd name="T36" fmla="*/ 388 w 501"/>
                <a:gd name="T37" fmla="*/ 293 h 910"/>
                <a:gd name="T38" fmla="*/ 348 w 501"/>
                <a:gd name="T39" fmla="*/ 481 h 910"/>
                <a:gd name="T40" fmla="*/ 340 w 501"/>
                <a:gd name="T41" fmla="*/ 515 h 910"/>
                <a:gd name="T42" fmla="*/ 340 w 501"/>
                <a:gd name="T43" fmla="*/ 515 h 910"/>
                <a:gd name="T44" fmla="*/ 376 w 501"/>
                <a:gd name="T45" fmla="*/ 756 h 910"/>
                <a:gd name="T46" fmla="*/ 337 w 501"/>
                <a:gd name="T47" fmla="*/ 783 h 910"/>
                <a:gd name="T48" fmla="*/ 238 w 501"/>
                <a:gd name="T49" fmla="*/ 807 h 910"/>
                <a:gd name="T50" fmla="*/ 136 w 501"/>
                <a:gd name="T51" fmla="*/ 761 h 910"/>
                <a:gd name="T52" fmla="*/ 111 w 501"/>
                <a:gd name="T53" fmla="*/ 623 h 910"/>
                <a:gd name="T54" fmla="*/ 156 w 501"/>
                <a:gd name="T55" fmla="*/ 396 h 910"/>
                <a:gd name="T56" fmla="*/ 156 w 501"/>
                <a:gd name="T57" fmla="*/ 395 h 910"/>
                <a:gd name="T58" fmla="*/ 126 w 501"/>
                <a:gd name="T59" fmla="*/ 153 h 910"/>
                <a:gd name="T60" fmla="*/ 167 w 501"/>
                <a:gd name="T61" fmla="*/ 128 h 910"/>
                <a:gd name="T62" fmla="*/ 266 w 501"/>
                <a:gd name="T63" fmla="*/ 106 h 910"/>
                <a:gd name="T64" fmla="*/ 367 w 501"/>
                <a:gd name="T65" fmla="*/ 155 h 910"/>
                <a:gd name="T66" fmla="*/ 388 w 501"/>
                <a:gd name="T67" fmla="*/ 293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01" h="910">
                  <a:moveTo>
                    <a:pt x="455" y="694"/>
                  </a:moveTo>
                  <a:cubicBezTo>
                    <a:pt x="443" y="686"/>
                    <a:pt x="414" y="666"/>
                    <a:pt x="437" y="532"/>
                  </a:cubicBezTo>
                  <a:cubicBezTo>
                    <a:pt x="438" y="530"/>
                    <a:pt x="440" y="519"/>
                    <a:pt x="444" y="502"/>
                  </a:cubicBezTo>
                  <a:cubicBezTo>
                    <a:pt x="452" y="464"/>
                    <a:pt x="467" y="393"/>
                    <a:pt x="484" y="313"/>
                  </a:cubicBezTo>
                  <a:cubicBezTo>
                    <a:pt x="484" y="313"/>
                    <a:pt x="484" y="313"/>
                    <a:pt x="484" y="313"/>
                  </a:cubicBezTo>
                  <a:cubicBezTo>
                    <a:pt x="501" y="227"/>
                    <a:pt x="488" y="152"/>
                    <a:pt x="445" y="96"/>
                  </a:cubicBezTo>
                  <a:cubicBezTo>
                    <a:pt x="407" y="45"/>
                    <a:pt x="346" y="14"/>
                    <a:pt x="274" y="8"/>
                  </a:cubicBezTo>
                  <a:cubicBezTo>
                    <a:pt x="168" y="0"/>
                    <a:pt x="57" y="63"/>
                    <a:pt x="22" y="126"/>
                  </a:cubicBezTo>
                  <a:cubicBezTo>
                    <a:pt x="7" y="153"/>
                    <a:pt x="14" y="176"/>
                    <a:pt x="20" y="187"/>
                  </a:cubicBezTo>
                  <a:cubicBezTo>
                    <a:pt x="28" y="200"/>
                    <a:pt x="38" y="208"/>
                    <a:pt x="46" y="214"/>
                  </a:cubicBezTo>
                  <a:cubicBezTo>
                    <a:pt x="58" y="222"/>
                    <a:pt x="87" y="242"/>
                    <a:pt x="60" y="376"/>
                  </a:cubicBezTo>
                  <a:cubicBezTo>
                    <a:pt x="57" y="388"/>
                    <a:pt x="20" y="579"/>
                    <a:pt x="15" y="606"/>
                  </a:cubicBezTo>
                  <a:cubicBezTo>
                    <a:pt x="15" y="606"/>
                    <a:pt x="15" y="606"/>
                    <a:pt x="15" y="606"/>
                  </a:cubicBezTo>
                  <a:cubicBezTo>
                    <a:pt x="0" y="693"/>
                    <a:pt x="14" y="768"/>
                    <a:pt x="59" y="822"/>
                  </a:cubicBezTo>
                  <a:cubicBezTo>
                    <a:pt x="131" y="910"/>
                    <a:pt x="241" y="906"/>
                    <a:pt x="245" y="906"/>
                  </a:cubicBezTo>
                  <a:cubicBezTo>
                    <a:pt x="348" y="906"/>
                    <a:pt x="450" y="842"/>
                    <a:pt x="481" y="781"/>
                  </a:cubicBezTo>
                  <a:cubicBezTo>
                    <a:pt x="496" y="753"/>
                    <a:pt x="488" y="731"/>
                    <a:pt x="482" y="720"/>
                  </a:cubicBezTo>
                  <a:cubicBezTo>
                    <a:pt x="474" y="707"/>
                    <a:pt x="463" y="699"/>
                    <a:pt x="455" y="694"/>
                  </a:cubicBezTo>
                  <a:close/>
                  <a:moveTo>
                    <a:pt x="388" y="293"/>
                  </a:moveTo>
                  <a:cubicBezTo>
                    <a:pt x="371" y="372"/>
                    <a:pt x="356" y="443"/>
                    <a:pt x="348" y="481"/>
                  </a:cubicBezTo>
                  <a:cubicBezTo>
                    <a:pt x="342" y="507"/>
                    <a:pt x="341" y="512"/>
                    <a:pt x="340" y="515"/>
                  </a:cubicBezTo>
                  <a:cubicBezTo>
                    <a:pt x="340" y="515"/>
                    <a:pt x="340" y="515"/>
                    <a:pt x="340" y="515"/>
                  </a:cubicBezTo>
                  <a:cubicBezTo>
                    <a:pt x="315" y="659"/>
                    <a:pt x="341" y="721"/>
                    <a:pt x="376" y="756"/>
                  </a:cubicBezTo>
                  <a:cubicBezTo>
                    <a:pt x="367" y="765"/>
                    <a:pt x="353" y="775"/>
                    <a:pt x="337" y="783"/>
                  </a:cubicBezTo>
                  <a:cubicBezTo>
                    <a:pt x="304" y="800"/>
                    <a:pt x="268" y="809"/>
                    <a:pt x="238" y="807"/>
                  </a:cubicBezTo>
                  <a:cubicBezTo>
                    <a:pt x="193" y="805"/>
                    <a:pt x="158" y="789"/>
                    <a:pt x="136" y="761"/>
                  </a:cubicBezTo>
                  <a:cubicBezTo>
                    <a:pt x="110" y="728"/>
                    <a:pt x="102" y="681"/>
                    <a:pt x="111" y="623"/>
                  </a:cubicBezTo>
                  <a:cubicBezTo>
                    <a:pt x="117" y="594"/>
                    <a:pt x="154" y="403"/>
                    <a:pt x="156" y="396"/>
                  </a:cubicBezTo>
                  <a:cubicBezTo>
                    <a:pt x="156" y="396"/>
                    <a:pt x="156" y="396"/>
                    <a:pt x="156" y="395"/>
                  </a:cubicBezTo>
                  <a:cubicBezTo>
                    <a:pt x="185" y="253"/>
                    <a:pt x="161" y="189"/>
                    <a:pt x="126" y="153"/>
                  </a:cubicBezTo>
                  <a:cubicBezTo>
                    <a:pt x="136" y="145"/>
                    <a:pt x="150" y="136"/>
                    <a:pt x="167" y="128"/>
                  </a:cubicBezTo>
                  <a:cubicBezTo>
                    <a:pt x="200" y="112"/>
                    <a:pt x="236" y="104"/>
                    <a:pt x="266" y="106"/>
                  </a:cubicBezTo>
                  <a:cubicBezTo>
                    <a:pt x="311" y="110"/>
                    <a:pt x="345" y="127"/>
                    <a:pt x="367" y="155"/>
                  </a:cubicBezTo>
                  <a:cubicBezTo>
                    <a:pt x="392" y="188"/>
                    <a:pt x="399" y="236"/>
                    <a:pt x="388" y="2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" name="Freeform 23">
              <a:extLst>
                <a:ext uri="{FF2B5EF4-FFF2-40B4-BE49-F238E27FC236}">
                  <a16:creationId xmlns:a16="http://schemas.microsoft.com/office/drawing/2014/main" id="{D6F6DA3C-017D-8B4C-BF1C-1C46D01FC9B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913" y="376"/>
              <a:ext cx="3852" cy="3566"/>
            </a:xfrm>
            <a:custGeom>
              <a:avLst/>
              <a:gdLst>
                <a:gd name="T0" fmla="*/ 1838 w 2048"/>
                <a:gd name="T1" fmla="*/ 1505 h 1898"/>
                <a:gd name="T2" fmla="*/ 2048 w 2048"/>
                <a:gd name="T3" fmla="*/ 937 h 1898"/>
                <a:gd name="T4" fmla="*/ 1746 w 2048"/>
                <a:gd name="T5" fmla="*/ 273 h 1898"/>
                <a:gd name="T6" fmla="*/ 1024 w 2048"/>
                <a:gd name="T7" fmla="*/ 0 h 1898"/>
                <a:gd name="T8" fmla="*/ 302 w 2048"/>
                <a:gd name="T9" fmla="*/ 273 h 1898"/>
                <a:gd name="T10" fmla="*/ 0 w 2048"/>
                <a:gd name="T11" fmla="*/ 937 h 1898"/>
                <a:gd name="T12" fmla="*/ 302 w 2048"/>
                <a:gd name="T13" fmla="*/ 1601 h 1898"/>
                <a:gd name="T14" fmla="*/ 1024 w 2048"/>
                <a:gd name="T15" fmla="*/ 1874 h 1898"/>
                <a:gd name="T16" fmla="*/ 1511 w 2048"/>
                <a:gd name="T17" fmla="*/ 1761 h 1898"/>
                <a:gd name="T18" fmla="*/ 1868 w 2048"/>
                <a:gd name="T19" fmla="*/ 1895 h 1898"/>
                <a:gd name="T20" fmla="*/ 1886 w 2048"/>
                <a:gd name="T21" fmla="*/ 1898 h 1898"/>
                <a:gd name="T22" fmla="*/ 1919 w 2048"/>
                <a:gd name="T23" fmla="*/ 1885 h 1898"/>
                <a:gd name="T24" fmla="*/ 1933 w 2048"/>
                <a:gd name="T25" fmla="*/ 1835 h 1898"/>
                <a:gd name="T26" fmla="*/ 1838 w 2048"/>
                <a:gd name="T27" fmla="*/ 1505 h 1898"/>
                <a:gd name="T28" fmla="*/ 1526 w 2048"/>
                <a:gd name="T29" fmla="*/ 1661 h 1898"/>
                <a:gd name="T30" fmla="*/ 1486 w 2048"/>
                <a:gd name="T31" fmla="*/ 1664 h 1898"/>
                <a:gd name="T32" fmla="*/ 1024 w 2048"/>
                <a:gd name="T33" fmla="*/ 1775 h 1898"/>
                <a:gd name="T34" fmla="*/ 98 w 2048"/>
                <a:gd name="T35" fmla="*/ 937 h 1898"/>
                <a:gd name="T36" fmla="*/ 1024 w 2048"/>
                <a:gd name="T37" fmla="*/ 99 h 1898"/>
                <a:gd name="T38" fmla="*/ 1950 w 2048"/>
                <a:gd name="T39" fmla="*/ 937 h 1898"/>
                <a:gd name="T40" fmla="*/ 1747 w 2048"/>
                <a:gd name="T41" fmla="*/ 1460 h 1898"/>
                <a:gd name="T42" fmla="*/ 1737 w 2048"/>
                <a:gd name="T43" fmla="*/ 1506 h 1898"/>
                <a:gd name="T44" fmla="*/ 1812 w 2048"/>
                <a:gd name="T45" fmla="*/ 1768 h 1898"/>
                <a:gd name="T46" fmla="*/ 1526 w 2048"/>
                <a:gd name="T47" fmla="*/ 1661 h 18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048" h="1898">
                  <a:moveTo>
                    <a:pt x="1838" y="1505"/>
                  </a:moveTo>
                  <a:cubicBezTo>
                    <a:pt x="1974" y="1342"/>
                    <a:pt x="2048" y="1142"/>
                    <a:pt x="2048" y="937"/>
                  </a:cubicBezTo>
                  <a:cubicBezTo>
                    <a:pt x="2048" y="686"/>
                    <a:pt x="1941" y="450"/>
                    <a:pt x="1746" y="273"/>
                  </a:cubicBezTo>
                  <a:cubicBezTo>
                    <a:pt x="1553" y="97"/>
                    <a:pt x="1297" y="0"/>
                    <a:pt x="1024" y="0"/>
                  </a:cubicBezTo>
                  <a:cubicBezTo>
                    <a:pt x="751" y="0"/>
                    <a:pt x="495" y="97"/>
                    <a:pt x="302" y="273"/>
                  </a:cubicBezTo>
                  <a:cubicBezTo>
                    <a:pt x="107" y="450"/>
                    <a:pt x="0" y="686"/>
                    <a:pt x="0" y="937"/>
                  </a:cubicBezTo>
                  <a:cubicBezTo>
                    <a:pt x="0" y="1188"/>
                    <a:pt x="107" y="1424"/>
                    <a:pt x="302" y="1601"/>
                  </a:cubicBezTo>
                  <a:cubicBezTo>
                    <a:pt x="495" y="1777"/>
                    <a:pt x="751" y="1874"/>
                    <a:pt x="1024" y="1874"/>
                  </a:cubicBezTo>
                  <a:cubicBezTo>
                    <a:pt x="1194" y="1874"/>
                    <a:pt x="1363" y="1835"/>
                    <a:pt x="1511" y="1761"/>
                  </a:cubicBezTo>
                  <a:cubicBezTo>
                    <a:pt x="1868" y="1895"/>
                    <a:pt x="1868" y="1895"/>
                    <a:pt x="1868" y="1895"/>
                  </a:cubicBezTo>
                  <a:cubicBezTo>
                    <a:pt x="1874" y="1897"/>
                    <a:pt x="1880" y="1898"/>
                    <a:pt x="1886" y="1898"/>
                  </a:cubicBezTo>
                  <a:cubicBezTo>
                    <a:pt x="1898" y="1898"/>
                    <a:pt x="1910" y="1893"/>
                    <a:pt x="1919" y="1885"/>
                  </a:cubicBezTo>
                  <a:cubicBezTo>
                    <a:pt x="1933" y="1872"/>
                    <a:pt x="1938" y="1853"/>
                    <a:pt x="1933" y="1835"/>
                  </a:cubicBezTo>
                  <a:lnTo>
                    <a:pt x="1838" y="1505"/>
                  </a:lnTo>
                  <a:close/>
                  <a:moveTo>
                    <a:pt x="1526" y="1661"/>
                  </a:moveTo>
                  <a:cubicBezTo>
                    <a:pt x="1513" y="1656"/>
                    <a:pt x="1498" y="1657"/>
                    <a:pt x="1486" y="1664"/>
                  </a:cubicBezTo>
                  <a:cubicBezTo>
                    <a:pt x="1346" y="1737"/>
                    <a:pt x="1186" y="1775"/>
                    <a:pt x="1024" y="1775"/>
                  </a:cubicBezTo>
                  <a:cubicBezTo>
                    <a:pt x="514" y="1775"/>
                    <a:pt x="98" y="1399"/>
                    <a:pt x="98" y="937"/>
                  </a:cubicBezTo>
                  <a:cubicBezTo>
                    <a:pt x="98" y="475"/>
                    <a:pt x="514" y="99"/>
                    <a:pt x="1024" y="99"/>
                  </a:cubicBezTo>
                  <a:cubicBezTo>
                    <a:pt x="1534" y="99"/>
                    <a:pt x="1950" y="475"/>
                    <a:pt x="1950" y="937"/>
                  </a:cubicBezTo>
                  <a:cubicBezTo>
                    <a:pt x="1950" y="1129"/>
                    <a:pt x="1880" y="1310"/>
                    <a:pt x="1747" y="1460"/>
                  </a:cubicBezTo>
                  <a:cubicBezTo>
                    <a:pt x="1736" y="1473"/>
                    <a:pt x="1732" y="1490"/>
                    <a:pt x="1737" y="1506"/>
                  </a:cubicBezTo>
                  <a:cubicBezTo>
                    <a:pt x="1812" y="1768"/>
                    <a:pt x="1812" y="1768"/>
                    <a:pt x="1812" y="1768"/>
                  </a:cubicBezTo>
                  <a:lnTo>
                    <a:pt x="1526" y="16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48" name="Freeform 39">
            <a:extLst>
              <a:ext uri="{FF2B5EF4-FFF2-40B4-BE49-F238E27FC236}">
                <a16:creationId xmlns:a16="http://schemas.microsoft.com/office/drawing/2014/main" id="{DD306F1C-CE31-CF49-8E96-89D307FC9B5C}"/>
              </a:ext>
            </a:extLst>
          </p:cNvPr>
          <p:cNvSpPr>
            <a:spLocks noEditPoints="1"/>
          </p:cNvSpPr>
          <p:nvPr/>
        </p:nvSpPr>
        <p:spPr bwMode="auto">
          <a:xfrm>
            <a:off x="6084168" y="2643758"/>
            <a:ext cx="498825" cy="441625"/>
          </a:xfrm>
          <a:custGeom>
            <a:avLst/>
            <a:gdLst>
              <a:gd name="T0" fmla="*/ 1798 w 2048"/>
              <a:gd name="T1" fmla="*/ 436 h 1813"/>
              <a:gd name="T2" fmla="*/ 1798 w 2048"/>
              <a:gd name="T3" fmla="*/ 106 h 1813"/>
              <a:gd name="T4" fmla="*/ 1748 w 2048"/>
              <a:gd name="T5" fmla="*/ 19 h 1813"/>
              <a:gd name="T6" fmla="*/ 1647 w 2048"/>
              <a:gd name="T7" fmla="*/ 18 h 1813"/>
              <a:gd name="T8" fmla="*/ 664 w 2048"/>
              <a:gd name="T9" fmla="*/ 313 h 1813"/>
              <a:gd name="T10" fmla="*/ 346 w 2048"/>
              <a:gd name="T11" fmla="*/ 315 h 1813"/>
              <a:gd name="T12" fmla="*/ 193 w 2048"/>
              <a:gd name="T13" fmla="*/ 451 h 1813"/>
              <a:gd name="T14" fmla="*/ 128 w 2048"/>
              <a:gd name="T15" fmla="*/ 451 h 1813"/>
              <a:gd name="T16" fmla="*/ 0 w 2048"/>
              <a:gd name="T17" fmla="*/ 579 h 1813"/>
              <a:gd name="T18" fmla="*/ 0 w 2048"/>
              <a:gd name="T19" fmla="*/ 861 h 1813"/>
              <a:gd name="T20" fmla="*/ 128 w 2048"/>
              <a:gd name="T21" fmla="*/ 989 h 1813"/>
              <a:gd name="T22" fmla="*/ 193 w 2048"/>
              <a:gd name="T23" fmla="*/ 989 h 1813"/>
              <a:gd name="T24" fmla="*/ 284 w 2048"/>
              <a:gd name="T25" fmla="*/ 1113 h 1813"/>
              <a:gd name="T26" fmla="*/ 514 w 2048"/>
              <a:gd name="T27" fmla="*/ 1747 h 1813"/>
              <a:gd name="T28" fmla="*/ 608 w 2048"/>
              <a:gd name="T29" fmla="*/ 1813 h 1813"/>
              <a:gd name="T30" fmla="*/ 839 w 2048"/>
              <a:gd name="T31" fmla="*/ 1813 h 1813"/>
              <a:gd name="T32" fmla="*/ 921 w 2048"/>
              <a:gd name="T33" fmla="*/ 1770 h 1813"/>
              <a:gd name="T34" fmla="*/ 933 w 2048"/>
              <a:gd name="T35" fmla="*/ 1679 h 1813"/>
              <a:gd name="T36" fmla="*/ 736 w 2048"/>
              <a:gd name="T37" fmla="*/ 1134 h 1813"/>
              <a:gd name="T38" fmla="*/ 1647 w 2048"/>
              <a:gd name="T39" fmla="*/ 1422 h 1813"/>
              <a:gd name="T40" fmla="*/ 1697 w 2048"/>
              <a:gd name="T41" fmla="*/ 1436 h 1813"/>
              <a:gd name="T42" fmla="*/ 1748 w 2048"/>
              <a:gd name="T43" fmla="*/ 1421 h 1813"/>
              <a:gd name="T44" fmla="*/ 1798 w 2048"/>
              <a:gd name="T45" fmla="*/ 1334 h 1813"/>
              <a:gd name="T46" fmla="*/ 1798 w 2048"/>
              <a:gd name="T47" fmla="*/ 1005 h 1813"/>
              <a:gd name="T48" fmla="*/ 2048 w 2048"/>
              <a:gd name="T49" fmla="*/ 720 h 1813"/>
              <a:gd name="T50" fmla="*/ 1798 w 2048"/>
              <a:gd name="T51" fmla="*/ 436 h 1813"/>
              <a:gd name="T52" fmla="*/ 192 w 2048"/>
              <a:gd name="T53" fmla="*/ 890 h 1813"/>
              <a:gd name="T54" fmla="*/ 128 w 2048"/>
              <a:gd name="T55" fmla="*/ 890 h 1813"/>
              <a:gd name="T56" fmla="*/ 99 w 2048"/>
              <a:gd name="T57" fmla="*/ 861 h 1813"/>
              <a:gd name="T58" fmla="*/ 99 w 2048"/>
              <a:gd name="T59" fmla="*/ 579 h 1813"/>
              <a:gd name="T60" fmla="*/ 128 w 2048"/>
              <a:gd name="T61" fmla="*/ 550 h 1813"/>
              <a:gd name="T62" fmla="*/ 192 w 2048"/>
              <a:gd name="T63" fmla="*/ 550 h 1813"/>
              <a:gd name="T64" fmla="*/ 192 w 2048"/>
              <a:gd name="T65" fmla="*/ 890 h 1813"/>
              <a:gd name="T66" fmla="*/ 324 w 2048"/>
              <a:gd name="T67" fmla="*/ 1022 h 1813"/>
              <a:gd name="T68" fmla="*/ 291 w 2048"/>
              <a:gd name="T69" fmla="*/ 971 h 1813"/>
              <a:gd name="T70" fmla="*/ 291 w 2048"/>
              <a:gd name="T71" fmla="*/ 469 h 1813"/>
              <a:gd name="T72" fmla="*/ 291 w 2048"/>
              <a:gd name="T73" fmla="*/ 469 h 1813"/>
              <a:gd name="T74" fmla="*/ 346 w 2048"/>
              <a:gd name="T75" fmla="*/ 414 h 1813"/>
              <a:gd name="T76" fmla="*/ 616 w 2048"/>
              <a:gd name="T77" fmla="*/ 414 h 1813"/>
              <a:gd name="T78" fmla="*/ 616 w 2048"/>
              <a:gd name="T79" fmla="*/ 1027 h 1813"/>
              <a:gd name="T80" fmla="*/ 343 w 2048"/>
              <a:gd name="T81" fmla="*/ 1027 h 1813"/>
              <a:gd name="T82" fmla="*/ 324 w 2048"/>
              <a:gd name="T83" fmla="*/ 1022 h 1813"/>
              <a:gd name="T84" fmla="*/ 840 w 2048"/>
              <a:gd name="T85" fmla="*/ 1712 h 1813"/>
              <a:gd name="T86" fmla="*/ 840 w 2048"/>
              <a:gd name="T87" fmla="*/ 1714 h 1813"/>
              <a:gd name="T88" fmla="*/ 839 w 2048"/>
              <a:gd name="T89" fmla="*/ 1714 h 1813"/>
              <a:gd name="T90" fmla="*/ 608 w 2048"/>
              <a:gd name="T91" fmla="*/ 1714 h 1813"/>
              <a:gd name="T92" fmla="*/ 607 w 2048"/>
              <a:gd name="T93" fmla="*/ 1713 h 1813"/>
              <a:gd name="T94" fmla="*/ 394 w 2048"/>
              <a:gd name="T95" fmla="*/ 1126 h 1813"/>
              <a:gd name="T96" fmla="*/ 628 w 2048"/>
              <a:gd name="T97" fmla="*/ 1126 h 1813"/>
              <a:gd name="T98" fmla="*/ 840 w 2048"/>
              <a:gd name="T99" fmla="*/ 1712 h 1813"/>
              <a:gd name="T100" fmla="*/ 1699 w 2048"/>
              <a:gd name="T101" fmla="*/ 1334 h 1813"/>
              <a:gd name="T102" fmla="*/ 1698 w 2048"/>
              <a:gd name="T103" fmla="*/ 1336 h 1813"/>
              <a:gd name="T104" fmla="*/ 1695 w 2048"/>
              <a:gd name="T105" fmla="*/ 1336 h 1813"/>
              <a:gd name="T106" fmla="*/ 715 w 2048"/>
              <a:gd name="T107" fmla="*/ 1032 h 1813"/>
              <a:gd name="T108" fmla="*/ 715 w 2048"/>
              <a:gd name="T109" fmla="*/ 408 h 1813"/>
              <a:gd name="T110" fmla="*/ 1695 w 2048"/>
              <a:gd name="T111" fmla="*/ 104 h 1813"/>
              <a:gd name="T112" fmla="*/ 1698 w 2048"/>
              <a:gd name="T113" fmla="*/ 104 h 1813"/>
              <a:gd name="T114" fmla="*/ 1699 w 2048"/>
              <a:gd name="T115" fmla="*/ 106 h 1813"/>
              <a:gd name="T116" fmla="*/ 1699 w 2048"/>
              <a:gd name="T117" fmla="*/ 1334 h 1813"/>
              <a:gd name="T118" fmla="*/ 1798 w 2048"/>
              <a:gd name="T119" fmla="*/ 904 h 1813"/>
              <a:gd name="T120" fmla="*/ 1798 w 2048"/>
              <a:gd name="T121" fmla="*/ 536 h 1813"/>
              <a:gd name="T122" fmla="*/ 1949 w 2048"/>
              <a:gd name="T123" fmla="*/ 720 h 1813"/>
              <a:gd name="T124" fmla="*/ 1798 w 2048"/>
              <a:gd name="T125" fmla="*/ 904 h 18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048" h="1813">
                <a:moveTo>
                  <a:pt x="1798" y="436"/>
                </a:moveTo>
                <a:cubicBezTo>
                  <a:pt x="1798" y="106"/>
                  <a:pt x="1798" y="106"/>
                  <a:pt x="1798" y="106"/>
                </a:cubicBezTo>
                <a:cubicBezTo>
                  <a:pt x="1798" y="70"/>
                  <a:pt x="1779" y="37"/>
                  <a:pt x="1748" y="19"/>
                </a:cubicBezTo>
                <a:cubicBezTo>
                  <a:pt x="1717" y="0"/>
                  <a:pt x="1679" y="0"/>
                  <a:pt x="1647" y="18"/>
                </a:cubicBezTo>
                <a:cubicBezTo>
                  <a:pt x="1343" y="188"/>
                  <a:pt x="1012" y="287"/>
                  <a:pt x="664" y="313"/>
                </a:cubicBezTo>
                <a:cubicBezTo>
                  <a:pt x="661" y="313"/>
                  <a:pt x="346" y="315"/>
                  <a:pt x="346" y="315"/>
                </a:cubicBezTo>
                <a:cubicBezTo>
                  <a:pt x="267" y="315"/>
                  <a:pt x="202" y="374"/>
                  <a:pt x="193" y="451"/>
                </a:cubicBezTo>
                <a:cubicBezTo>
                  <a:pt x="128" y="451"/>
                  <a:pt x="128" y="451"/>
                  <a:pt x="128" y="451"/>
                </a:cubicBezTo>
                <a:cubicBezTo>
                  <a:pt x="58" y="451"/>
                  <a:pt x="0" y="509"/>
                  <a:pt x="0" y="579"/>
                </a:cubicBezTo>
                <a:cubicBezTo>
                  <a:pt x="0" y="861"/>
                  <a:pt x="0" y="861"/>
                  <a:pt x="0" y="861"/>
                </a:cubicBezTo>
                <a:cubicBezTo>
                  <a:pt x="0" y="932"/>
                  <a:pt x="58" y="989"/>
                  <a:pt x="128" y="989"/>
                </a:cubicBezTo>
                <a:cubicBezTo>
                  <a:pt x="193" y="989"/>
                  <a:pt x="193" y="989"/>
                  <a:pt x="193" y="989"/>
                </a:cubicBezTo>
                <a:cubicBezTo>
                  <a:pt x="199" y="1045"/>
                  <a:pt x="235" y="1091"/>
                  <a:pt x="284" y="1113"/>
                </a:cubicBezTo>
                <a:cubicBezTo>
                  <a:pt x="514" y="1747"/>
                  <a:pt x="514" y="1747"/>
                  <a:pt x="514" y="1747"/>
                </a:cubicBezTo>
                <a:cubicBezTo>
                  <a:pt x="528" y="1787"/>
                  <a:pt x="566" y="1813"/>
                  <a:pt x="608" y="1813"/>
                </a:cubicBezTo>
                <a:cubicBezTo>
                  <a:pt x="839" y="1813"/>
                  <a:pt x="839" y="1813"/>
                  <a:pt x="839" y="1813"/>
                </a:cubicBezTo>
                <a:cubicBezTo>
                  <a:pt x="872" y="1813"/>
                  <a:pt x="902" y="1797"/>
                  <a:pt x="921" y="1770"/>
                </a:cubicBezTo>
                <a:cubicBezTo>
                  <a:pt x="940" y="1744"/>
                  <a:pt x="945" y="1709"/>
                  <a:pt x="933" y="1679"/>
                </a:cubicBezTo>
                <a:cubicBezTo>
                  <a:pt x="736" y="1134"/>
                  <a:pt x="736" y="1134"/>
                  <a:pt x="736" y="1134"/>
                </a:cubicBezTo>
                <a:cubicBezTo>
                  <a:pt x="1058" y="1167"/>
                  <a:pt x="1364" y="1264"/>
                  <a:pt x="1647" y="1422"/>
                </a:cubicBezTo>
                <a:cubicBezTo>
                  <a:pt x="1663" y="1431"/>
                  <a:pt x="1680" y="1436"/>
                  <a:pt x="1697" y="1436"/>
                </a:cubicBezTo>
                <a:cubicBezTo>
                  <a:pt x="1714" y="1436"/>
                  <a:pt x="1732" y="1431"/>
                  <a:pt x="1748" y="1421"/>
                </a:cubicBezTo>
                <a:cubicBezTo>
                  <a:pt x="1779" y="1403"/>
                  <a:pt x="1798" y="1370"/>
                  <a:pt x="1798" y="1334"/>
                </a:cubicBezTo>
                <a:cubicBezTo>
                  <a:pt x="1798" y="1005"/>
                  <a:pt x="1798" y="1005"/>
                  <a:pt x="1798" y="1005"/>
                </a:cubicBezTo>
                <a:cubicBezTo>
                  <a:pt x="1939" y="986"/>
                  <a:pt x="2048" y="866"/>
                  <a:pt x="2048" y="720"/>
                </a:cubicBezTo>
                <a:cubicBezTo>
                  <a:pt x="2048" y="574"/>
                  <a:pt x="1939" y="454"/>
                  <a:pt x="1798" y="436"/>
                </a:cubicBezTo>
                <a:close/>
                <a:moveTo>
                  <a:pt x="192" y="890"/>
                </a:moveTo>
                <a:cubicBezTo>
                  <a:pt x="128" y="890"/>
                  <a:pt x="128" y="890"/>
                  <a:pt x="128" y="890"/>
                </a:cubicBezTo>
                <a:cubicBezTo>
                  <a:pt x="112" y="890"/>
                  <a:pt x="99" y="877"/>
                  <a:pt x="99" y="861"/>
                </a:cubicBezTo>
                <a:cubicBezTo>
                  <a:pt x="99" y="579"/>
                  <a:pt x="99" y="579"/>
                  <a:pt x="99" y="579"/>
                </a:cubicBezTo>
                <a:cubicBezTo>
                  <a:pt x="99" y="563"/>
                  <a:pt x="112" y="550"/>
                  <a:pt x="128" y="550"/>
                </a:cubicBezTo>
                <a:cubicBezTo>
                  <a:pt x="192" y="550"/>
                  <a:pt x="192" y="550"/>
                  <a:pt x="192" y="550"/>
                </a:cubicBezTo>
                <a:lnTo>
                  <a:pt x="192" y="890"/>
                </a:lnTo>
                <a:close/>
                <a:moveTo>
                  <a:pt x="324" y="1022"/>
                </a:moveTo>
                <a:cubicBezTo>
                  <a:pt x="304" y="1013"/>
                  <a:pt x="291" y="994"/>
                  <a:pt x="291" y="971"/>
                </a:cubicBezTo>
                <a:cubicBezTo>
                  <a:pt x="291" y="469"/>
                  <a:pt x="291" y="469"/>
                  <a:pt x="291" y="469"/>
                </a:cubicBezTo>
                <a:cubicBezTo>
                  <a:pt x="291" y="469"/>
                  <a:pt x="291" y="469"/>
                  <a:pt x="291" y="469"/>
                </a:cubicBezTo>
                <a:cubicBezTo>
                  <a:pt x="291" y="439"/>
                  <a:pt x="316" y="414"/>
                  <a:pt x="346" y="414"/>
                </a:cubicBezTo>
                <a:cubicBezTo>
                  <a:pt x="616" y="414"/>
                  <a:pt x="616" y="414"/>
                  <a:pt x="616" y="414"/>
                </a:cubicBezTo>
                <a:cubicBezTo>
                  <a:pt x="616" y="1027"/>
                  <a:pt x="616" y="1027"/>
                  <a:pt x="616" y="1027"/>
                </a:cubicBezTo>
                <a:cubicBezTo>
                  <a:pt x="616" y="1027"/>
                  <a:pt x="344" y="1027"/>
                  <a:pt x="343" y="1027"/>
                </a:cubicBezTo>
                <a:cubicBezTo>
                  <a:pt x="333" y="1026"/>
                  <a:pt x="331" y="1025"/>
                  <a:pt x="324" y="1022"/>
                </a:cubicBezTo>
                <a:close/>
                <a:moveTo>
                  <a:pt x="840" y="1712"/>
                </a:moveTo>
                <a:cubicBezTo>
                  <a:pt x="841" y="1713"/>
                  <a:pt x="841" y="1713"/>
                  <a:pt x="840" y="1714"/>
                </a:cubicBezTo>
                <a:cubicBezTo>
                  <a:pt x="840" y="1714"/>
                  <a:pt x="839" y="1714"/>
                  <a:pt x="839" y="1714"/>
                </a:cubicBezTo>
                <a:cubicBezTo>
                  <a:pt x="608" y="1714"/>
                  <a:pt x="608" y="1714"/>
                  <a:pt x="608" y="1714"/>
                </a:cubicBezTo>
                <a:cubicBezTo>
                  <a:pt x="608" y="1714"/>
                  <a:pt x="607" y="1714"/>
                  <a:pt x="607" y="1713"/>
                </a:cubicBezTo>
                <a:cubicBezTo>
                  <a:pt x="394" y="1126"/>
                  <a:pt x="394" y="1126"/>
                  <a:pt x="394" y="1126"/>
                </a:cubicBezTo>
                <a:cubicBezTo>
                  <a:pt x="628" y="1126"/>
                  <a:pt x="628" y="1126"/>
                  <a:pt x="628" y="1126"/>
                </a:cubicBezTo>
                <a:lnTo>
                  <a:pt x="840" y="1712"/>
                </a:lnTo>
                <a:close/>
                <a:moveTo>
                  <a:pt x="1699" y="1334"/>
                </a:moveTo>
                <a:cubicBezTo>
                  <a:pt x="1699" y="1335"/>
                  <a:pt x="1699" y="1335"/>
                  <a:pt x="1698" y="1336"/>
                </a:cubicBezTo>
                <a:cubicBezTo>
                  <a:pt x="1697" y="1337"/>
                  <a:pt x="1696" y="1336"/>
                  <a:pt x="1695" y="1336"/>
                </a:cubicBezTo>
                <a:cubicBezTo>
                  <a:pt x="1391" y="1166"/>
                  <a:pt x="1062" y="1064"/>
                  <a:pt x="715" y="1032"/>
                </a:cubicBezTo>
                <a:cubicBezTo>
                  <a:pt x="715" y="408"/>
                  <a:pt x="715" y="408"/>
                  <a:pt x="715" y="408"/>
                </a:cubicBezTo>
                <a:cubicBezTo>
                  <a:pt x="1062" y="376"/>
                  <a:pt x="1391" y="274"/>
                  <a:pt x="1695" y="104"/>
                </a:cubicBezTo>
                <a:cubicBezTo>
                  <a:pt x="1696" y="104"/>
                  <a:pt x="1697" y="103"/>
                  <a:pt x="1698" y="104"/>
                </a:cubicBezTo>
                <a:cubicBezTo>
                  <a:pt x="1699" y="105"/>
                  <a:pt x="1699" y="105"/>
                  <a:pt x="1699" y="106"/>
                </a:cubicBezTo>
                <a:lnTo>
                  <a:pt x="1699" y="1334"/>
                </a:lnTo>
                <a:close/>
                <a:moveTo>
                  <a:pt x="1798" y="904"/>
                </a:moveTo>
                <a:cubicBezTo>
                  <a:pt x="1798" y="536"/>
                  <a:pt x="1798" y="536"/>
                  <a:pt x="1798" y="536"/>
                </a:cubicBezTo>
                <a:cubicBezTo>
                  <a:pt x="1884" y="553"/>
                  <a:pt x="1949" y="629"/>
                  <a:pt x="1949" y="720"/>
                </a:cubicBezTo>
                <a:cubicBezTo>
                  <a:pt x="1949" y="811"/>
                  <a:pt x="1884" y="887"/>
                  <a:pt x="1798" y="90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4492A4D5-6187-0C49-B43F-C19B5F1AD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24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616164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93071C7C-9637-1B46-9F9A-022863F31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eaLnBrk="1" hangingPunct="1"/>
            <a:r>
              <a:rPr lang="fr-FR" dirty="0"/>
              <a:t>Statistiques</a:t>
            </a:r>
          </a:p>
        </p:txBody>
      </p:sp>
      <p:grpSp>
        <p:nvGrpSpPr>
          <p:cNvPr id="55" name="Groupe 54">
            <a:extLst>
              <a:ext uri="{FF2B5EF4-FFF2-40B4-BE49-F238E27FC236}">
                <a16:creationId xmlns:a16="http://schemas.microsoft.com/office/drawing/2014/main" id="{F4030BAA-9AE7-AF46-B3D7-1525DF92A167}"/>
              </a:ext>
            </a:extLst>
          </p:cNvPr>
          <p:cNvGrpSpPr/>
          <p:nvPr/>
        </p:nvGrpSpPr>
        <p:grpSpPr>
          <a:xfrm>
            <a:off x="585788" y="2692106"/>
            <a:ext cx="4994325" cy="251514"/>
            <a:chOff x="585788" y="1923678"/>
            <a:chExt cx="4994325" cy="251514"/>
          </a:xfrm>
        </p:grpSpPr>
        <p:sp>
          <p:nvSpPr>
            <p:cNvPr id="4" name="Rounded Rectangle 1">
              <a:extLst>
                <a:ext uri="{FF2B5EF4-FFF2-40B4-BE49-F238E27FC236}">
                  <a16:creationId xmlns:a16="http://schemas.microsoft.com/office/drawing/2014/main" id="{A894F681-5FB2-134C-A60C-0227E3681FE2}"/>
                </a:ext>
              </a:extLst>
            </p:cNvPr>
            <p:cNvSpPr/>
            <p:nvPr/>
          </p:nvSpPr>
          <p:spPr>
            <a:xfrm>
              <a:off x="585788" y="1923678"/>
              <a:ext cx="2114003" cy="236821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 dirty="0" err="1">
                  <a:solidFill>
                    <a:schemeClr val="bg1"/>
                  </a:solidFill>
                  <a:latin typeface="+mj-lt"/>
                  <a:ea typeface="Open Sans" panose="020B0606030504020204" pitchFamily="34" charset="0"/>
                  <a:cs typeface="Open Sans" panose="020B0606030504020204" pitchFamily="34" charset="0"/>
                </a:rPr>
                <a:t>Ajoutez</a:t>
              </a:r>
              <a:r>
                <a:rPr lang="en-US" sz="1200" b="1" dirty="0">
                  <a:solidFill>
                    <a:schemeClr val="bg1"/>
                  </a:solidFill>
                  <a:latin typeface="+mj-lt"/>
                  <a:ea typeface="Open Sans" panose="020B0606030504020204" pitchFamily="34" charset="0"/>
                  <a:cs typeface="Open Sans" panose="020B0606030504020204" pitchFamily="34" charset="0"/>
                </a:rPr>
                <a:t> du </a:t>
              </a:r>
              <a:r>
                <a:rPr lang="en-US" sz="1200" b="1" dirty="0" err="1">
                  <a:solidFill>
                    <a:schemeClr val="bg1"/>
                  </a:solidFill>
                  <a:latin typeface="+mj-lt"/>
                  <a:ea typeface="Open Sans" panose="020B0606030504020204" pitchFamily="34" charset="0"/>
                  <a:cs typeface="Open Sans" panose="020B0606030504020204" pitchFamily="34" charset="0"/>
                </a:rPr>
                <a:t>texte</a:t>
              </a:r>
              <a:endParaRPr lang="en-US" sz="1200" b="1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pSp>
          <p:nvGrpSpPr>
            <p:cNvPr id="5" name="Group 2">
              <a:extLst>
                <a:ext uri="{FF2B5EF4-FFF2-40B4-BE49-F238E27FC236}">
                  <a16:creationId xmlns:a16="http://schemas.microsoft.com/office/drawing/2014/main" id="{06613527-47A2-1B40-A269-9D2605125E1E}"/>
                </a:ext>
              </a:extLst>
            </p:cNvPr>
            <p:cNvGrpSpPr/>
            <p:nvPr/>
          </p:nvGrpSpPr>
          <p:grpSpPr>
            <a:xfrm>
              <a:off x="2819426" y="1923678"/>
              <a:ext cx="2760687" cy="251514"/>
              <a:chOff x="3781194" y="1812233"/>
              <a:chExt cx="4668822" cy="425356"/>
            </a:xfrm>
            <a:effectLst>
              <a:innerShdw blurRad="114300">
                <a:prstClr val="black"/>
              </a:innerShdw>
            </a:effectLst>
          </p:grpSpPr>
          <p:sp>
            <p:nvSpPr>
              <p:cNvPr id="6" name="Oval 3">
                <a:extLst>
                  <a:ext uri="{FF2B5EF4-FFF2-40B4-BE49-F238E27FC236}">
                    <a16:creationId xmlns:a16="http://schemas.microsoft.com/office/drawing/2014/main" id="{DEBD1F23-C5A8-7A42-979C-1BBA12F068CB}"/>
                  </a:ext>
                </a:extLst>
              </p:cNvPr>
              <p:cNvSpPr/>
              <p:nvPr userDrawn="1"/>
            </p:nvSpPr>
            <p:spPr>
              <a:xfrm>
                <a:off x="3781194" y="1828799"/>
                <a:ext cx="408790" cy="40879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7" name="Oval 4">
                <a:extLst>
                  <a:ext uri="{FF2B5EF4-FFF2-40B4-BE49-F238E27FC236}">
                    <a16:creationId xmlns:a16="http://schemas.microsoft.com/office/drawing/2014/main" id="{5FD6A27F-0E69-8D44-996D-D92C845D98A8}"/>
                  </a:ext>
                </a:extLst>
              </p:cNvPr>
              <p:cNvSpPr/>
              <p:nvPr/>
            </p:nvSpPr>
            <p:spPr>
              <a:xfrm>
                <a:off x="4254531" y="1828799"/>
                <a:ext cx="408790" cy="40879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8" name="Oval 5">
                <a:extLst>
                  <a:ext uri="{FF2B5EF4-FFF2-40B4-BE49-F238E27FC236}">
                    <a16:creationId xmlns:a16="http://schemas.microsoft.com/office/drawing/2014/main" id="{54596B7F-3844-244E-B374-BA6288D0FAA9}"/>
                  </a:ext>
                </a:extLst>
              </p:cNvPr>
              <p:cNvSpPr/>
              <p:nvPr/>
            </p:nvSpPr>
            <p:spPr>
              <a:xfrm>
                <a:off x="4727868" y="1820516"/>
                <a:ext cx="408790" cy="40879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9" name="Oval 6">
                <a:extLst>
                  <a:ext uri="{FF2B5EF4-FFF2-40B4-BE49-F238E27FC236}">
                    <a16:creationId xmlns:a16="http://schemas.microsoft.com/office/drawing/2014/main" id="{3C800B72-F9A7-974D-8DA3-986F9A8A1F63}"/>
                  </a:ext>
                </a:extLst>
              </p:cNvPr>
              <p:cNvSpPr/>
              <p:nvPr/>
            </p:nvSpPr>
            <p:spPr>
              <a:xfrm>
                <a:off x="5201204" y="1820516"/>
                <a:ext cx="408790" cy="40879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10" name="Oval 7">
                <a:extLst>
                  <a:ext uri="{FF2B5EF4-FFF2-40B4-BE49-F238E27FC236}">
                    <a16:creationId xmlns:a16="http://schemas.microsoft.com/office/drawing/2014/main" id="{4F5EFCB7-10D4-D44A-BC48-43EBD7645F90}"/>
                  </a:ext>
                </a:extLst>
              </p:cNvPr>
              <p:cNvSpPr/>
              <p:nvPr/>
            </p:nvSpPr>
            <p:spPr>
              <a:xfrm>
                <a:off x="5674541" y="1820516"/>
                <a:ext cx="408790" cy="40879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11" name="Oval 8">
                <a:extLst>
                  <a:ext uri="{FF2B5EF4-FFF2-40B4-BE49-F238E27FC236}">
                    <a16:creationId xmlns:a16="http://schemas.microsoft.com/office/drawing/2014/main" id="{EDF8B5D3-9CD4-F340-A905-338C6E55B045}"/>
                  </a:ext>
                </a:extLst>
              </p:cNvPr>
              <p:cNvSpPr/>
              <p:nvPr/>
            </p:nvSpPr>
            <p:spPr>
              <a:xfrm>
                <a:off x="6147879" y="1820516"/>
                <a:ext cx="408790" cy="40879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12" name="Oval 9">
                <a:extLst>
                  <a:ext uri="{FF2B5EF4-FFF2-40B4-BE49-F238E27FC236}">
                    <a16:creationId xmlns:a16="http://schemas.microsoft.com/office/drawing/2014/main" id="{4C8B157B-1109-2248-80E5-7D329C6016A1}"/>
                  </a:ext>
                </a:extLst>
              </p:cNvPr>
              <p:cNvSpPr/>
              <p:nvPr/>
            </p:nvSpPr>
            <p:spPr>
              <a:xfrm>
                <a:off x="6621216" y="1820516"/>
                <a:ext cx="408790" cy="40879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13" name="Oval 10">
                <a:extLst>
                  <a:ext uri="{FF2B5EF4-FFF2-40B4-BE49-F238E27FC236}">
                    <a16:creationId xmlns:a16="http://schemas.microsoft.com/office/drawing/2014/main" id="{0D7E276C-9A8C-B349-B2BF-992C0FD6A5BF}"/>
                  </a:ext>
                </a:extLst>
              </p:cNvPr>
              <p:cNvSpPr/>
              <p:nvPr/>
            </p:nvSpPr>
            <p:spPr>
              <a:xfrm>
                <a:off x="7094553" y="1812233"/>
                <a:ext cx="408790" cy="40879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14" name="Oval 11">
                <a:extLst>
                  <a:ext uri="{FF2B5EF4-FFF2-40B4-BE49-F238E27FC236}">
                    <a16:creationId xmlns:a16="http://schemas.microsoft.com/office/drawing/2014/main" id="{33DA7AEC-19C2-E34F-8256-90062B699E61}"/>
                  </a:ext>
                </a:extLst>
              </p:cNvPr>
              <p:cNvSpPr/>
              <p:nvPr/>
            </p:nvSpPr>
            <p:spPr>
              <a:xfrm>
                <a:off x="7567889" y="1812233"/>
                <a:ext cx="408790" cy="40879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15" name="Oval 12">
                <a:extLst>
                  <a:ext uri="{FF2B5EF4-FFF2-40B4-BE49-F238E27FC236}">
                    <a16:creationId xmlns:a16="http://schemas.microsoft.com/office/drawing/2014/main" id="{E5553050-B93D-E24F-9ACF-F73F114DD708}"/>
                  </a:ext>
                </a:extLst>
              </p:cNvPr>
              <p:cNvSpPr/>
              <p:nvPr/>
            </p:nvSpPr>
            <p:spPr>
              <a:xfrm>
                <a:off x="8041226" y="1812233"/>
                <a:ext cx="408790" cy="40879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</p:grpSp>
      </p:grpSp>
      <p:grpSp>
        <p:nvGrpSpPr>
          <p:cNvPr id="54" name="Groupe 53">
            <a:extLst>
              <a:ext uri="{FF2B5EF4-FFF2-40B4-BE49-F238E27FC236}">
                <a16:creationId xmlns:a16="http://schemas.microsoft.com/office/drawing/2014/main" id="{C0F9C6C1-283E-814E-966C-1195EF51D0BC}"/>
              </a:ext>
            </a:extLst>
          </p:cNvPr>
          <p:cNvGrpSpPr/>
          <p:nvPr/>
        </p:nvGrpSpPr>
        <p:grpSpPr>
          <a:xfrm>
            <a:off x="585788" y="3040316"/>
            <a:ext cx="4994324" cy="251514"/>
            <a:chOff x="585789" y="2261258"/>
            <a:chExt cx="4994324" cy="251514"/>
          </a:xfrm>
        </p:grpSpPr>
        <p:sp>
          <p:nvSpPr>
            <p:cNvPr id="16" name="Rounded Rectangle 13">
              <a:extLst>
                <a:ext uri="{FF2B5EF4-FFF2-40B4-BE49-F238E27FC236}">
                  <a16:creationId xmlns:a16="http://schemas.microsoft.com/office/drawing/2014/main" id="{2C6689B4-CA4D-324F-8EC9-7A71D06F62AC}"/>
                </a:ext>
              </a:extLst>
            </p:cNvPr>
            <p:cNvSpPr/>
            <p:nvPr/>
          </p:nvSpPr>
          <p:spPr>
            <a:xfrm>
              <a:off x="585789" y="2271052"/>
              <a:ext cx="2114003" cy="23682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 dirty="0" err="1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Ajoutez</a:t>
              </a:r>
              <a:r>
                <a:rPr lang="en-US" sz="1200" b="1" dirty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 du </a:t>
              </a:r>
              <a:r>
                <a:rPr lang="en-US" sz="1200" b="1" dirty="0" err="1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texte</a:t>
              </a:r>
              <a:endParaRPr lang="en-US" sz="1200" b="1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pSp>
          <p:nvGrpSpPr>
            <p:cNvPr id="17" name="Group 14">
              <a:extLst>
                <a:ext uri="{FF2B5EF4-FFF2-40B4-BE49-F238E27FC236}">
                  <a16:creationId xmlns:a16="http://schemas.microsoft.com/office/drawing/2014/main" id="{FA57ECFF-9DAF-B349-B6D5-279D9C0E1C4E}"/>
                </a:ext>
              </a:extLst>
            </p:cNvPr>
            <p:cNvGrpSpPr/>
            <p:nvPr/>
          </p:nvGrpSpPr>
          <p:grpSpPr>
            <a:xfrm>
              <a:off x="2819426" y="2261258"/>
              <a:ext cx="2760687" cy="251514"/>
              <a:chOff x="3781194" y="2383144"/>
              <a:chExt cx="4668822" cy="425356"/>
            </a:xfrm>
            <a:effectLst>
              <a:innerShdw blurRad="114300">
                <a:prstClr val="black"/>
              </a:innerShdw>
            </a:effectLst>
          </p:grpSpPr>
          <p:sp>
            <p:nvSpPr>
              <p:cNvPr id="18" name="Oval 15">
                <a:extLst>
                  <a:ext uri="{FF2B5EF4-FFF2-40B4-BE49-F238E27FC236}">
                    <a16:creationId xmlns:a16="http://schemas.microsoft.com/office/drawing/2014/main" id="{299232F2-25E7-0344-A265-039D858F636B}"/>
                  </a:ext>
                </a:extLst>
              </p:cNvPr>
              <p:cNvSpPr/>
              <p:nvPr/>
            </p:nvSpPr>
            <p:spPr>
              <a:xfrm>
                <a:off x="3781194" y="2399710"/>
                <a:ext cx="408790" cy="40879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19" name="Oval 16">
                <a:extLst>
                  <a:ext uri="{FF2B5EF4-FFF2-40B4-BE49-F238E27FC236}">
                    <a16:creationId xmlns:a16="http://schemas.microsoft.com/office/drawing/2014/main" id="{7E70ABB4-1633-9241-898C-F72E1AEEBD76}"/>
                  </a:ext>
                </a:extLst>
              </p:cNvPr>
              <p:cNvSpPr/>
              <p:nvPr/>
            </p:nvSpPr>
            <p:spPr>
              <a:xfrm>
                <a:off x="4254531" y="2399710"/>
                <a:ext cx="408790" cy="40879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20" name="Oval 17">
                <a:extLst>
                  <a:ext uri="{FF2B5EF4-FFF2-40B4-BE49-F238E27FC236}">
                    <a16:creationId xmlns:a16="http://schemas.microsoft.com/office/drawing/2014/main" id="{88B2196F-7BB8-8D4E-BC80-9612AC637B9C}"/>
                  </a:ext>
                </a:extLst>
              </p:cNvPr>
              <p:cNvSpPr/>
              <p:nvPr/>
            </p:nvSpPr>
            <p:spPr>
              <a:xfrm>
                <a:off x="4727868" y="2391427"/>
                <a:ext cx="408790" cy="40879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21" name="Oval 18">
                <a:extLst>
                  <a:ext uri="{FF2B5EF4-FFF2-40B4-BE49-F238E27FC236}">
                    <a16:creationId xmlns:a16="http://schemas.microsoft.com/office/drawing/2014/main" id="{6DB07178-191A-FA40-A513-8AF358069FE3}"/>
                  </a:ext>
                </a:extLst>
              </p:cNvPr>
              <p:cNvSpPr/>
              <p:nvPr/>
            </p:nvSpPr>
            <p:spPr>
              <a:xfrm>
                <a:off x="5201204" y="2391427"/>
                <a:ext cx="408790" cy="40879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22" name="Oval 19">
                <a:extLst>
                  <a:ext uri="{FF2B5EF4-FFF2-40B4-BE49-F238E27FC236}">
                    <a16:creationId xmlns:a16="http://schemas.microsoft.com/office/drawing/2014/main" id="{76005B47-F3BA-D44E-B407-1827AD6CECCD}"/>
                  </a:ext>
                </a:extLst>
              </p:cNvPr>
              <p:cNvSpPr/>
              <p:nvPr/>
            </p:nvSpPr>
            <p:spPr>
              <a:xfrm>
                <a:off x="5674541" y="2391427"/>
                <a:ext cx="408790" cy="40879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23" name="Oval 20">
                <a:extLst>
                  <a:ext uri="{FF2B5EF4-FFF2-40B4-BE49-F238E27FC236}">
                    <a16:creationId xmlns:a16="http://schemas.microsoft.com/office/drawing/2014/main" id="{FC4F249A-8C0E-1E43-B6AE-F0FA0474EB38}"/>
                  </a:ext>
                </a:extLst>
              </p:cNvPr>
              <p:cNvSpPr/>
              <p:nvPr/>
            </p:nvSpPr>
            <p:spPr>
              <a:xfrm>
                <a:off x="6147879" y="2391427"/>
                <a:ext cx="408790" cy="40879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24" name="Oval 21">
                <a:extLst>
                  <a:ext uri="{FF2B5EF4-FFF2-40B4-BE49-F238E27FC236}">
                    <a16:creationId xmlns:a16="http://schemas.microsoft.com/office/drawing/2014/main" id="{A5CBD95F-5369-3147-8AEF-6C1A728CDAB7}"/>
                  </a:ext>
                </a:extLst>
              </p:cNvPr>
              <p:cNvSpPr/>
              <p:nvPr/>
            </p:nvSpPr>
            <p:spPr>
              <a:xfrm>
                <a:off x="6621216" y="2391427"/>
                <a:ext cx="408790" cy="40879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25" name="Oval 22">
                <a:extLst>
                  <a:ext uri="{FF2B5EF4-FFF2-40B4-BE49-F238E27FC236}">
                    <a16:creationId xmlns:a16="http://schemas.microsoft.com/office/drawing/2014/main" id="{1B20AF7A-888F-0949-BD93-1657E2B7E698}"/>
                  </a:ext>
                </a:extLst>
              </p:cNvPr>
              <p:cNvSpPr/>
              <p:nvPr/>
            </p:nvSpPr>
            <p:spPr>
              <a:xfrm>
                <a:off x="7094553" y="2383144"/>
                <a:ext cx="408790" cy="40879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26" name="Oval 23">
                <a:extLst>
                  <a:ext uri="{FF2B5EF4-FFF2-40B4-BE49-F238E27FC236}">
                    <a16:creationId xmlns:a16="http://schemas.microsoft.com/office/drawing/2014/main" id="{6EDED2B4-FC45-2A4E-878B-C3D5103DF16D}"/>
                  </a:ext>
                </a:extLst>
              </p:cNvPr>
              <p:cNvSpPr/>
              <p:nvPr/>
            </p:nvSpPr>
            <p:spPr>
              <a:xfrm>
                <a:off x="7567889" y="2383144"/>
                <a:ext cx="408790" cy="40879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27" name="Oval 24">
                <a:extLst>
                  <a:ext uri="{FF2B5EF4-FFF2-40B4-BE49-F238E27FC236}">
                    <a16:creationId xmlns:a16="http://schemas.microsoft.com/office/drawing/2014/main" id="{B2CBA73C-05CD-084C-99D1-6144510680B4}"/>
                  </a:ext>
                </a:extLst>
              </p:cNvPr>
              <p:cNvSpPr/>
              <p:nvPr/>
            </p:nvSpPr>
            <p:spPr>
              <a:xfrm>
                <a:off x="8041226" y="2383144"/>
                <a:ext cx="408790" cy="40879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 dirty="0">
                  <a:latin typeface="+mj-lt"/>
                </a:endParaRPr>
              </a:p>
            </p:txBody>
          </p:sp>
        </p:grpSp>
      </p:grpSp>
      <p:grpSp>
        <p:nvGrpSpPr>
          <p:cNvPr id="53" name="Groupe 52">
            <a:extLst>
              <a:ext uri="{FF2B5EF4-FFF2-40B4-BE49-F238E27FC236}">
                <a16:creationId xmlns:a16="http://schemas.microsoft.com/office/drawing/2014/main" id="{E1C37087-7658-0F43-ABB6-D2B93F5615AF}"/>
              </a:ext>
            </a:extLst>
          </p:cNvPr>
          <p:cNvGrpSpPr/>
          <p:nvPr/>
        </p:nvGrpSpPr>
        <p:grpSpPr>
          <a:xfrm>
            <a:off x="585788" y="2343896"/>
            <a:ext cx="4994324" cy="251514"/>
            <a:chOff x="585789" y="2598840"/>
            <a:chExt cx="4994324" cy="251514"/>
          </a:xfrm>
        </p:grpSpPr>
        <p:sp>
          <p:nvSpPr>
            <p:cNvPr id="28" name="Rounded Rectangle 25">
              <a:extLst>
                <a:ext uri="{FF2B5EF4-FFF2-40B4-BE49-F238E27FC236}">
                  <a16:creationId xmlns:a16="http://schemas.microsoft.com/office/drawing/2014/main" id="{0A2CB224-9C85-C34C-A815-1CA8BDEBBD22}"/>
                </a:ext>
              </a:extLst>
            </p:cNvPr>
            <p:cNvSpPr/>
            <p:nvPr/>
          </p:nvSpPr>
          <p:spPr>
            <a:xfrm>
              <a:off x="585789" y="2608633"/>
              <a:ext cx="2114003" cy="236821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 dirty="0" err="1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Ajoutez</a:t>
              </a:r>
              <a:r>
                <a:rPr lang="en-US" sz="1200" b="1" dirty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 du </a:t>
              </a:r>
              <a:r>
                <a:rPr lang="en-US" sz="1200" b="1" dirty="0" err="1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texte</a:t>
              </a:r>
              <a:endParaRPr lang="en-US" sz="1200" b="1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pSp>
          <p:nvGrpSpPr>
            <p:cNvPr id="29" name="Group 26">
              <a:extLst>
                <a:ext uri="{FF2B5EF4-FFF2-40B4-BE49-F238E27FC236}">
                  <a16:creationId xmlns:a16="http://schemas.microsoft.com/office/drawing/2014/main" id="{16FCB846-7036-D045-A0E6-AF82D42F6A07}"/>
                </a:ext>
              </a:extLst>
            </p:cNvPr>
            <p:cNvGrpSpPr/>
            <p:nvPr/>
          </p:nvGrpSpPr>
          <p:grpSpPr>
            <a:xfrm>
              <a:off x="2819426" y="2598840"/>
              <a:ext cx="2760687" cy="251514"/>
              <a:chOff x="3781194" y="2954055"/>
              <a:chExt cx="4668822" cy="425356"/>
            </a:xfrm>
            <a:effectLst>
              <a:innerShdw blurRad="114300">
                <a:prstClr val="black"/>
              </a:innerShdw>
            </a:effectLst>
          </p:grpSpPr>
          <p:sp>
            <p:nvSpPr>
              <p:cNvPr id="30" name="Oval 27">
                <a:extLst>
                  <a:ext uri="{FF2B5EF4-FFF2-40B4-BE49-F238E27FC236}">
                    <a16:creationId xmlns:a16="http://schemas.microsoft.com/office/drawing/2014/main" id="{F5417268-28EF-BA44-9B7E-58027380CF26}"/>
                  </a:ext>
                </a:extLst>
              </p:cNvPr>
              <p:cNvSpPr/>
              <p:nvPr/>
            </p:nvSpPr>
            <p:spPr>
              <a:xfrm>
                <a:off x="3781194" y="2970621"/>
                <a:ext cx="408790" cy="40879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31" name="Oval 28">
                <a:extLst>
                  <a:ext uri="{FF2B5EF4-FFF2-40B4-BE49-F238E27FC236}">
                    <a16:creationId xmlns:a16="http://schemas.microsoft.com/office/drawing/2014/main" id="{5E29FD24-232B-D64D-9B7B-74B3EE602BE7}"/>
                  </a:ext>
                </a:extLst>
              </p:cNvPr>
              <p:cNvSpPr/>
              <p:nvPr/>
            </p:nvSpPr>
            <p:spPr>
              <a:xfrm>
                <a:off x="4254531" y="2970621"/>
                <a:ext cx="408790" cy="40879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32" name="Oval 29">
                <a:extLst>
                  <a:ext uri="{FF2B5EF4-FFF2-40B4-BE49-F238E27FC236}">
                    <a16:creationId xmlns:a16="http://schemas.microsoft.com/office/drawing/2014/main" id="{740C6756-BB2A-504E-A138-3FC69A397727}"/>
                  </a:ext>
                </a:extLst>
              </p:cNvPr>
              <p:cNvSpPr/>
              <p:nvPr/>
            </p:nvSpPr>
            <p:spPr>
              <a:xfrm>
                <a:off x="4727868" y="2962338"/>
                <a:ext cx="408790" cy="40879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33" name="Oval 30">
                <a:extLst>
                  <a:ext uri="{FF2B5EF4-FFF2-40B4-BE49-F238E27FC236}">
                    <a16:creationId xmlns:a16="http://schemas.microsoft.com/office/drawing/2014/main" id="{E360CD9E-8C48-B04D-B3DC-6C87742654AC}"/>
                  </a:ext>
                </a:extLst>
              </p:cNvPr>
              <p:cNvSpPr/>
              <p:nvPr/>
            </p:nvSpPr>
            <p:spPr>
              <a:xfrm>
                <a:off x="5201204" y="2962338"/>
                <a:ext cx="408790" cy="40879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34" name="Oval 31">
                <a:extLst>
                  <a:ext uri="{FF2B5EF4-FFF2-40B4-BE49-F238E27FC236}">
                    <a16:creationId xmlns:a16="http://schemas.microsoft.com/office/drawing/2014/main" id="{F22EE6DA-6587-6C46-822C-68036C49B74A}"/>
                  </a:ext>
                </a:extLst>
              </p:cNvPr>
              <p:cNvSpPr/>
              <p:nvPr/>
            </p:nvSpPr>
            <p:spPr>
              <a:xfrm>
                <a:off x="5674541" y="2962338"/>
                <a:ext cx="408790" cy="40879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35" name="Oval 32">
                <a:extLst>
                  <a:ext uri="{FF2B5EF4-FFF2-40B4-BE49-F238E27FC236}">
                    <a16:creationId xmlns:a16="http://schemas.microsoft.com/office/drawing/2014/main" id="{78A7DC1A-D572-D147-AEF8-DB9A94B453AB}"/>
                  </a:ext>
                </a:extLst>
              </p:cNvPr>
              <p:cNvSpPr/>
              <p:nvPr/>
            </p:nvSpPr>
            <p:spPr>
              <a:xfrm>
                <a:off x="6147879" y="2962338"/>
                <a:ext cx="408790" cy="40879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36" name="Oval 33">
                <a:extLst>
                  <a:ext uri="{FF2B5EF4-FFF2-40B4-BE49-F238E27FC236}">
                    <a16:creationId xmlns:a16="http://schemas.microsoft.com/office/drawing/2014/main" id="{7DBB4993-ACA3-9D4F-99A6-D2FD28F03D84}"/>
                  </a:ext>
                </a:extLst>
              </p:cNvPr>
              <p:cNvSpPr/>
              <p:nvPr/>
            </p:nvSpPr>
            <p:spPr>
              <a:xfrm>
                <a:off x="6621216" y="2962338"/>
                <a:ext cx="408790" cy="40879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37" name="Oval 34">
                <a:extLst>
                  <a:ext uri="{FF2B5EF4-FFF2-40B4-BE49-F238E27FC236}">
                    <a16:creationId xmlns:a16="http://schemas.microsoft.com/office/drawing/2014/main" id="{6CC35C8B-D614-144D-B5FF-2745D22CFED8}"/>
                  </a:ext>
                </a:extLst>
              </p:cNvPr>
              <p:cNvSpPr/>
              <p:nvPr/>
            </p:nvSpPr>
            <p:spPr>
              <a:xfrm>
                <a:off x="7094553" y="2954055"/>
                <a:ext cx="408790" cy="40879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38" name="Oval 35">
                <a:extLst>
                  <a:ext uri="{FF2B5EF4-FFF2-40B4-BE49-F238E27FC236}">
                    <a16:creationId xmlns:a16="http://schemas.microsoft.com/office/drawing/2014/main" id="{86AC651B-E943-CB40-ADB2-2216F29904F6}"/>
                  </a:ext>
                </a:extLst>
              </p:cNvPr>
              <p:cNvSpPr/>
              <p:nvPr/>
            </p:nvSpPr>
            <p:spPr>
              <a:xfrm>
                <a:off x="7567889" y="2954055"/>
                <a:ext cx="408790" cy="40879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39" name="Oval 36">
                <a:extLst>
                  <a:ext uri="{FF2B5EF4-FFF2-40B4-BE49-F238E27FC236}">
                    <a16:creationId xmlns:a16="http://schemas.microsoft.com/office/drawing/2014/main" id="{A9D5894E-A1B2-1F4A-B4E4-62C885DF6327}"/>
                  </a:ext>
                </a:extLst>
              </p:cNvPr>
              <p:cNvSpPr/>
              <p:nvPr/>
            </p:nvSpPr>
            <p:spPr>
              <a:xfrm>
                <a:off x="8041226" y="2954055"/>
                <a:ext cx="408790" cy="40879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</p:grpSp>
      </p:grpSp>
      <p:grpSp>
        <p:nvGrpSpPr>
          <p:cNvPr id="52" name="Groupe 51">
            <a:extLst>
              <a:ext uri="{FF2B5EF4-FFF2-40B4-BE49-F238E27FC236}">
                <a16:creationId xmlns:a16="http://schemas.microsoft.com/office/drawing/2014/main" id="{AF08D7A1-228D-2D48-AAE4-F2C6F7A6D1BC}"/>
              </a:ext>
            </a:extLst>
          </p:cNvPr>
          <p:cNvGrpSpPr/>
          <p:nvPr/>
        </p:nvGrpSpPr>
        <p:grpSpPr>
          <a:xfrm>
            <a:off x="585788" y="1995686"/>
            <a:ext cx="4994324" cy="251514"/>
            <a:chOff x="585789" y="2936422"/>
            <a:chExt cx="4994324" cy="251514"/>
          </a:xfrm>
        </p:grpSpPr>
        <p:sp>
          <p:nvSpPr>
            <p:cNvPr id="40" name="Rounded Rectangle 37">
              <a:extLst>
                <a:ext uri="{FF2B5EF4-FFF2-40B4-BE49-F238E27FC236}">
                  <a16:creationId xmlns:a16="http://schemas.microsoft.com/office/drawing/2014/main" id="{3F233561-A94D-4E4B-9358-973E231F906C}"/>
                </a:ext>
              </a:extLst>
            </p:cNvPr>
            <p:cNvSpPr/>
            <p:nvPr/>
          </p:nvSpPr>
          <p:spPr>
            <a:xfrm>
              <a:off x="585789" y="2946215"/>
              <a:ext cx="2114003" cy="236821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 dirty="0" err="1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Ajoutez</a:t>
              </a:r>
              <a:r>
                <a:rPr lang="en-US" sz="1200" b="1" dirty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 du </a:t>
              </a:r>
              <a:r>
                <a:rPr lang="en-US" sz="1200" b="1" dirty="0" err="1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texte</a:t>
              </a:r>
              <a:endParaRPr lang="en-US" sz="1200" b="1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pSp>
          <p:nvGrpSpPr>
            <p:cNvPr id="41" name="Group 38">
              <a:extLst>
                <a:ext uri="{FF2B5EF4-FFF2-40B4-BE49-F238E27FC236}">
                  <a16:creationId xmlns:a16="http://schemas.microsoft.com/office/drawing/2014/main" id="{16C1123C-D578-6743-8944-03C12A7A096D}"/>
                </a:ext>
              </a:extLst>
            </p:cNvPr>
            <p:cNvGrpSpPr/>
            <p:nvPr/>
          </p:nvGrpSpPr>
          <p:grpSpPr>
            <a:xfrm>
              <a:off x="2819426" y="2936422"/>
              <a:ext cx="2760687" cy="251514"/>
              <a:chOff x="3781194" y="3524966"/>
              <a:chExt cx="4668822" cy="425356"/>
            </a:xfrm>
            <a:effectLst>
              <a:innerShdw blurRad="114300">
                <a:prstClr val="black"/>
              </a:innerShdw>
            </a:effectLst>
          </p:grpSpPr>
          <p:sp>
            <p:nvSpPr>
              <p:cNvPr id="42" name="Oval 39">
                <a:extLst>
                  <a:ext uri="{FF2B5EF4-FFF2-40B4-BE49-F238E27FC236}">
                    <a16:creationId xmlns:a16="http://schemas.microsoft.com/office/drawing/2014/main" id="{96B2EFCA-60F1-BB41-8DD7-0A481BE311EE}"/>
                  </a:ext>
                </a:extLst>
              </p:cNvPr>
              <p:cNvSpPr/>
              <p:nvPr/>
            </p:nvSpPr>
            <p:spPr>
              <a:xfrm>
                <a:off x="3781194" y="3541532"/>
                <a:ext cx="408790" cy="40879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43" name="Oval 40">
                <a:extLst>
                  <a:ext uri="{FF2B5EF4-FFF2-40B4-BE49-F238E27FC236}">
                    <a16:creationId xmlns:a16="http://schemas.microsoft.com/office/drawing/2014/main" id="{6CBFC903-BCDD-514E-B13B-1C637D78314C}"/>
                  </a:ext>
                </a:extLst>
              </p:cNvPr>
              <p:cNvSpPr/>
              <p:nvPr/>
            </p:nvSpPr>
            <p:spPr>
              <a:xfrm>
                <a:off x="4254531" y="3541532"/>
                <a:ext cx="408790" cy="40879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44" name="Oval 41">
                <a:extLst>
                  <a:ext uri="{FF2B5EF4-FFF2-40B4-BE49-F238E27FC236}">
                    <a16:creationId xmlns:a16="http://schemas.microsoft.com/office/drawing/2014/main" id="{7C622CF5-7FA6-F841-B434-E0CFA6E41A53}"/>
                  </a:ext>
                </a:extLst>
              </p:cNvPr>
              <p:cNvSpPr/>
              <p:nvPr/>
            </p:nvSpPr>
            <p:spPr>
              <a:xfrm>
                <a:off x="4727868" y="3533249"/>
                <a:ext cx="408790" cy="40879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45" name="Oval 42">
                <a:extLst>
                  <a:ext uri="{FF2B5EF4-FFF2-40B4-BE49-F238E27FC236}">
                    <a16:creationId xmlns:a16="http://schemas.microsoft.com/office/drawing/2014/main" id="{EBE2C5EC-BDC5-9A43-B711-1BD1CAF57031}"/>
                  </a:ext>
                </a:extLst>
              </p:cNvPr>
              <p:cNvSpPr/>
              <p:nvPr/>
            </p:nvSpPr>
            <p:spPr>
              <a:xfrm>
                <a:off x="5201204" y="3533249"/>
                <a:ext cx="408790" cy="40879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46" name="Oval 43">
                <a:extLst>
                  <a:ext uri="{FF2B5EF4-FFF2-40B4-BE49-F238E27FC236}">
                    <a16:creationId xmlns:a16="http://schemas.microsoft.com/office/drawing/2014/main" id="{1F73E7FF-E398-1E45-8CEB-8CF32E6688D0}"/>
                  </a:ext>
                </a:extLst>
              </p:cNvPr>
              <p:cNvSpPr/>
              <p:nvPr/>
            </p:nvSpPr>
            <p:spPr>
              <a:xfrm>
                <a:off x="5674541" y="3533249"/>
                <a:ext cx="408790" cy="40879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47" name="Oval 44">
                <a:extLst>
                  <a:ext uri="{FF2B5EF4-FFF2-40B4-BE49-F238E27FC236}">
                    <a16:creationId xmlns:a16="http://schemas.microsoft.com/office/drawing/2014/main" id="{19C71271-7FE2-4A4A-9FEB-9CEA6FF6C203}"/>
                  </a:ext>
                </a:extLst>
              </p:cNvPr>
              <p:cNvSpPr/>
              <p:nvPr/>
            </p:nvSpPr>
            <p:spPr>
              <a:xfrm>
                <a:off x="6147879" y="3533249"/>
                <a:ext cx="408790" cy="40879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48" name="Oval 45">
                <a:extLst>
                  <a:ext uri="{FF2B5EF4-FFF2-40B4-BE49-F238E27FC236}">
                    <a16:creationId xmlns:a16="http://schemas.microsoft.com/office/drawing/2014/main" id="{711AA18F-A702-234D-AA24-7F2D0E0EFAAE}"/>
                  </a:ext>
                </a:extLst>
              </p:cNvPr>
              <p:cNvSpPr/>
              <p:nvPr/>
            </p:nvSpPr>
            <p:spPr>
              <a:xfrm>
                <a:off x="6621216" y="3533249"/>
                <a:ext cx="408790" cy="40879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49" name="Oval 46">
                <a:extLst>
                  <a:ext uri="{FF2B5EF4-FFF2-40B4-BE49-F238E27FC236}">
                    <a16:creationId xmlns:a16="http://schemas.microsoft.com/office/drawing/2014/main" id="{6E45EA3D-9F9D-A04A-B8FE-7085CDBDC736}"/>
                  </a:ext>
                </a:extLst>
              </p:cNvPr>
              <p:cNvSpPr/>
              <p:nvPr/>
            </p:nvSpPr>
            <p:spPr>
              <a:xfrm>
                <a:off x="7094553" y="3524966"/>
                <a:ext cx="408790" cy="40879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50" name="Oval 47">
                <a:extLst>
                  <a:ext uri="{FF2B5EF4-FFF2-40B4-BE49-F238E27FC236}">
                    <a16:creationId xmlns:a16="http://schemas.microsoft.com/office/drawing/2014/main" id="{25F6FA23-9009-E740-ADCE-B6216B2718C5}"/>
                  </a:ext>
                </a:extLst>
              </p:cNvPr>
              <p:cNvSpPr/>
              <p:nvPr/>
            </p:nvSpPr>
            <p:spPr>
              <a:xfrm>
                <a:off x="7567889" y="3524966"/>
                <a:ext cx="408790" cy="40879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  <p:sp>
            <p:nvSpPr>
              <p:cNvPr id="51" name="Oval 48">
                <a:extLst>
                  <a:ext uri="{FF2B5EF4-FFF2-40B4-BE49-F238E27FC236}">
                    <a16:creationId xmlns:a16="http://schemas.microsoft.com/office/drawing/2014/main" id="{3F7BDD86-1A55-E84A-AF72-A514926C0373}"/>
                  </a:ext>
                </a:extLst>
              </p:cNvPr>
              <p:cNvSpPr/>
              <p:nvPr/>
            </p:nvSpPr>
            <p:spPr>
              <a:xfrm>
                <a:off x="8041226" y="3524966"/>
                <a:ext cx="408790" cy="40879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>
                  <a:latin typeface="+mj-lt"/>
                </a:endParaRPr>
              </a:p>
            </p:txBody>
          </p:sp>
        </p:grpSp>
      </p:grpSp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AAEEE5DD-B9F4-B14C-87E6-75148E7FE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25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145696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re 32">
            <a:extLst>
              <a:ext uri="{FF2B5EF4-FFF2-40B4-BE49-F238E27FC236}">
                <a16:creationId xmlns:a16="http://schemas.microsoft.com/office/drawing/2014/main" id="{83D52A95-A0F3-6444-B32D-08E9840A0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eaLnBrk="1" hangingPunct="1"/>
            <a:r>
              <a:rPr lang="fr-FR" dirty="0"/>
              <a:t>Statistiques</a:t>
            </a:r>
          </a:p>
        </p:txBody>
      </p:sp>
      <p:grpSp>
        <p:nvGrpSpPr>
          <p:cNvPr id="31" name="Groupe 30">
            <a:extLst>
              <a:ext uri="{FF2B5EF4-FFF2-40B4-BE49-F238E27FC236}">
                <a16:creationId xmlns:a16="http://schemas.microsoft.com/office/drawing/2014/main" id="{35A13045-8537-F44E-8DB4-B2F9A4D59444}"/>
              </a:ext>
            </a:extLst>
          </p:cNvPr>
          <p:cNvGrpSpPr/>
          <p:nvPr/>
        </p:nvGrpSpPr>
        <p:grpSpPr>
          <a:xfrm>
            <a:off x="2548870" y="1851670"/>
            <a:ext cx="1297698" cy="1828605"/>
            <a:chOff x="2344522" y="1851670"/>
            <a:chExt cx="1297698" cy="1828605"/>
          </a:xfrm>
        </p:grpSpPr>
        <p:sp>
          <p:nvSpPr>
            <p:cNvPr id="7" name="Oval 39">
              <a:extLst>
                <a:ext uri="{FF2B5EF4-FFF2-40B4-BE49-F238E27FC236}">
                  <a16:creationId xmlns:a16="http://schemas.microsoft.com/office/drawing/2014/main" id="{E6C242D6-5653-2A48-B398-97ACD8E60FF7}"/>
                </a:ext>
              </a:extLst>
            </p:cNvPr>
            <p:cNvSpPr/>
            <p:nvPr/>
          </p:nvSpPr>
          <p:spPr>
            <a:xfrm>
              <a:off x="2344522" y="1851670"/>
              <a:ext cx="1297698" cy="1297698"/>
            </a:xfrm>
            <a:prstGeom prst="ellipse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en-US" sz="2399" dirty="0">
                <a:solidFill>
                  <a:srgbClr val="FFFFFF"/>
                </a:solidFill>
                <a:latin typeface="Open Sans Regular" charset="0"/>
              </a:endParaRPr>
            </a:p>
          </p:txBody>
        </p:sp>
        <p:sp>
          <p:nvSpPr>
            <p:cNvPr id="8" name="Pie 40">
              <a:extLst>
                <a:ext uri="{FF2B5EF4-FFF2-40B4-BE49-F238E27FC236}">
                  <a16:creationId xmlns:a16="http://schemas.microsoft.com/office/drawing/2014/main" id="{F92CAEFB-9474-FA4E-A476-337E10F387EE}"/>
                </a:ext>
              </a:extLst>
            </p:cNvPr>
            <p:cNvSpPr/>
            <p:nvPr/>
          </p:nvSpPr>
          <p:spPr>
            <a:xfrm flipH="1">
              <a:off x="2344522" y="1851670"/>
              <a:ext cx="1297698" cy="1297698"/>
            </a:xfrm>
            <a:prstGeom prst="pie">
              <a:avLst>
                <a:gd name="adj1" fmla="val 8092163"/>
                <a:gd name="adj2" fmla="val 16200000"/>
              </a:avLst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en-US" sz="2399" dirty="0">
                <a:solidFill>
                  <a:srgbClr val="FFFFFF"/>
                </a:solidFill>
                <a:latin typeface="Open Sans Regular" charset="0"/>
              </a:endParaRPr>
            </a:p>
          </p:txBody>
        </p:sp>
        <p:sp>
          <p:nvSpPr>
            <p:cNvPr id="9" name="Oval 41">
              <a:extLst>
                <a:ext uri="{FF2B5EF4-FFF2-40B4-BE49-F238E27FC236}">
                  <a16:creationId xmlns:a16="http://schemas.microsoft.com/office/drawing/2014/main" id="{83012B45-55C8-E44E-A6DF-15F38CE415FB}"/>
                </a:ext>
              </a:extLst>
            </p:cNvPr>
            <p:cNvSpPr/>
            <p:nvPr/>
          </p:nvSpPr>
          <p:spPr>
            <a:xfrm>
              <a:off x="2448052" y="1955200"/>
              <a:ext cx="1090639" cy="109063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en-US" sz="2399" dirty="0">
                <a:solidFill>
                  <a:schemeClr val="tx1"/>
                </a:solidFill>
                <a:latin typeface="Open Sans Regular" charset="0"/>
              </a:endParaRPr>
            </a:p>
          </p:txBody>
        </p:sp>
        <p:sp>
          <p:nvSpPr>
            <p:cNvPr id="16" name="TextBox 50">
              <a:extLst>
                <a:ext uri="{FF2B5EF4-FFF2-40B4-BE49-F238E27FC236}">
                  <a16:creationId xmlns:a16="http://schemas.microsoft.com/office/drawing/2014/main" id="{95F80DB3-81E9-8E4C-B4BB-D6AD0BD48165}"/>
                </a:ext>
              </a:extLst>
            </p:cNvPr>
            <p:cNvSpPr txBox="1"/>
            <p:nvPr/>
          </p:nvSpPr>
          <p:spPr>
            <a:xfrm>
              <a:off x="2831154" y="2427772"/>
              <a:ext cx="376518" cy="1605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ts val="3733"/>
                </a:lnSpc>
                <a:spcAft>
                  <a:spcPts val="3199"/>
                </a:spcAft>
              </a:pPr>
              <a:r>
                <a:rPr lang="en-US" b="1" dirty="0">
                  <a:solidFill>
                    <a:schemeClr val="tx2"/>
                  </a:solidFill>
                  <a:latin typeface="Montserrat Bold" charset="0"/>
                  <a:ea typeface="Montserrat Bold" charset="0"/>
                  <a:cs typeface="Montserrat Bold" charset="0"/>
                </a:rPr>
                <a:t>37 %</a:t>
              </a:r>
            </a:p>
          </p:txBody>
        </p:sp>
        <p:sp>
          <p:nvSpPr>
            <p:cNvPr id="20" name="TextBox 54">
              <a:extLst>
                <a:ext uri="{FF2B5EF4-FFF2-40B4-BE49-F238E27FC236}">
                  <a16:creationId xmlns:a16="http://schemas.microsoft.com/office/drawing/2014/main" id="{85DF15C8-85E8-844A-A3FF-0F51D218BA40}"/>
                </a:ext>
              </a:extLst>
            </p:cNvPr>
            <p:cNvSpPr txBox="1"/>
            <p:nvPr/>
          </p:nvSpPr>
          <p:spPr>
            <a:xfrm>
              <a:off x="2674129" y="3341721"/>
              <a:ext cx="626583" cy="338554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/>
              <a:r>
                <a:rPr lang="en-US" sz="1600" b="1" dirty="0" err="1">
                  <a:solidFill>
                    <a:schemeClr val="tx2"/>
                  </a:solidFill>
                  <a:ea typeface="Montserrat Bold" charset="0"/>
                  <a:cs typeface="Montserrat Bold" charset="0"/>
                </a:rPr>
                <a:t>Titre</a:t>
              </a:r>
              <a:endParaRPr lang="en-US" sz="1600" b="1" dirty="0">
                <a:solidFill>
                  <a:schemeClr val="tx2"/>
                </a:solidFill>
                <a:ea typeface="Montserrat Bold" charset="0"/>
                <a:cs typeface="Montserrat Bold" charset="0"/>
              </a:endParaRPr>
            </a:p>
          </p:txBody>
        </p:sp>
      </p:grpSp>
      <p:grpSp>
        <p:nvGrpSpPr>
          <p:cNvPr id="30" name="Groupe 29">
            <a:extLst>
              <a:ext uri="{FF2B5EF4-FFF2-40B4-BE49-F238E27FC236}">
                <a16:creationId xmlns:a16="http://schemas.microsoft.com/office/drawing/2014/main" id="{A703C645-4BB6-D04A-9A86-215CA8156A2A}"/>
              </a:ext>
            </a:extLst>
          </p:cNvPr>
          <p:cNvGrpSpPr/>
          <p:nvPr/>
        </p:nvGrpSpPr>
        <p:grpSpPr>
          <a:xfrm>
            <a:off x="4511952" y="1851670"/>
            <a:ext cx="1297698" cy="1828605"/>
            <a:chOff x="4125809" y="1851670"/>
            <a:chExt cx="1297698" cy="1828605"/>
          </a:xfrm>
        </p:grpSpPr>
        <p:sp>
          <p:nvSpPr>
            <p:cNvPr id="10" name="Oval 43">
              <a:extLst>
                <a:ext uri="{FF2B5EF4-FFF2-40B4-BE49-F238E27FC236}">
                  <a16:creationId xmlns:a16="http://schemas.microsoft.com/office/drawing/2014/main" id="{9EAFE743-D349-7740-8CFA-A88BED52D33E}"/>
                </a:ext>
              </a:extLst>
            </p:cNvPr>
            <p:cNvSpPr/>
            <p:nvPr/>
          </p:nvSpPr>
          <p:spPr>
            <a:xfrm>
              <a:off x="4125809" y="1851670"/>
              <a:ext cx="1297698" cy="1297698"/>
            </a:xfrm>
            <a:prstGeom prst="ellipse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en-US" sz="2399" dirty="0">
                <a:solidFill>
                  <a:srgbClr val="FFFFFF"/>
                </a:solidFill>
                <a:latin typeface="Open Sans Regular" charset="0"/>
              </a:endParaRPr>
            </a:p>
          </p:txBody>
        </p:sp>
        <p:sp>
          <p:nvSpPr>
            <p:cNvPr id="11" name="Pie 44">
              <a:extLst>
                <a:ext uri="{FF2B5EF4-FFF2-40B4-BE49-F238E27FC236}">
                  <a16:creationId xmlns:a16="http://schemas.microsoft.com/office/drawing/2014/main" id="{9D1B94EB-9C57-F64D-ACE2-A48E7F48CC47}"/>
                </a:ext>
              </a:extLst>
            </p:cNvPr>
            <p:cNvSpPr/>
            <p:nvPr/>
          </p:nvSpPr>
          <p:spPr>
            <a:xfrm flipH="1">
              <a:off x="4125809" y="1851670"/>
              <a:ext cx="1297698" cy="1297698"/>
            </a:xfrm>
            <a:prstGeom prst="pie">
              <a:avLst>
                <a:gd name="adj1" fmla="val 5327925"/>
                <a:gd name="adj2" fmla="val 1620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en-US" sz="2399" dirty="0">
                <a:solidFill>
                  <a:srgbClr val="FFFFFF"/>
                </a:solidFill>
                <a:latin typeface="Open Sans Regular" charset="0"/>
              </a:endParaRPr>
            </a:p>
          </p:txBody>
        </p:sp>
        <p:sp>
          <p:nvSpPr>
            <p:cNvPr id="12" name="Oval 45">
              <a:extLst>
                <a:ext uri="{FF2B5EF4-FFF2-40B4-BE49-F238E27FC236}">
                  <a16:creationId xmlns:a16="http://schemas.microsoft.com/office/drawing/2014/main" id="{3F5E7F91-061A-8645-8017-ED0AB2A7DBCC}"/>
                </a:ext>
              </a:extLst>
            </p:cNvPr>
            <p:cNvSpPr/>
            <p:nvPr/>
          </p:nvSpPr>
          <p:spPr>
            <a:xfrm>
              <a:off x="4229339" y="1955200"/>
              <a:ext cx="1090639" cy="109063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en-US" sz="2399" dirty="0">
                <a:solidFill>
                  <a:schemeClr val="tx1"/>
                </a:solidFill>
                <a:latin typeface="Open Sans Regular" charset="0"/>
              </a:endParaRPr>
            </a:p>
          </p:txBody>
        </p:sp>
        <p:sp>
          <p:nvSpPr>
            <p:cNvPr id="17" name="TextBox 51">
              <a:extLst>
                <a:ext uri="{FF2B5EF4-FFF2-40B4-BE49-F238E27FC236}">
                  <a16:creationId xmlns:a16="http://schemas.microsoft.com/office/drawing/2014/main" id="{CF36F4C9-93EC-2E4E-984E-64C8C39FECA2}"/>
                </a:ext>
              </a:extLst>
            </p:cNvPr>
            <p:cNvSpPr txBox="1"/>
            <p:nvPr/>
          </p:nvSpPr>
          <p:spPr>
            <a:xfrm>
              <a:off x="4601319" y="2427772"/>
              <a:ext cx="398762" cy="1605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ts val="3733"/>
                </a:lnSpc>
                <a:spcAft>
                  <a:spcPts val="3199"/>
                </a:spcAft>
              </a:pPr>
              <a:r>
                <a:rPr lang="en-US" b="1" dirty="0">
                  <a:solidFill>
                    <a:schemeClr val="tx2"/>
                  </a:solidFill>
                  <a:latin typeface="Montserrat Bold" charset="0"/>
                  <a:ea typeface="Montserrat Bold" charset="0"/>
                  <a:cs typeface="Montserrat Bold" charset="0"/>
                </a:rPr>
                <a:t>50 %</a:t>
              </a:r>
            </a:p>
          </p:txBody>
        </p:sp>
        <p:sp>
          <p:nvSpPr>
            <p:cNvPr id="22" name="TextBox 56">
              <a:extLst>
                <a:ext uri="{FF2B5EF4-FFF2-40B4-BE49-F238E27FC236}">
                  <a16:creationId xmlns:a16="http://schemas.microsoft.com/office/drawing/2014/main" id="{2102438F-B701-B64E-9020-DEEE29EAB9BD}"/>
                </a:ext>
              </a:extLst>
            </p:cNvPr>
            <p:cNvSpPr txBox="1"/>
            <p:nvPr/>
          </p:nvSpPr>
          <p:spPr>
            <a:xfrm>
              <a:off x="4455768" y="3341721"/>
              <a:ext cx="626582" cy="338554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/>
              <a:r>
                <a:rPr lang="en-US" sz="1600" b="1" dirty="0" err="1">
                  <a:solidFill>
                    <a:schemeClr val="tx2"/>
                  </a:solidFill>
                  <a:ea typeface="Montserrat Bold" charset="0"/>
                  <a:cs typeface="Montserrat Bold" charset="0"/>
                </a:rPr>
                <a:t>Titre</a:t>
              </a:r>
              <a:endParaRPr lang="en-US" sz="1600" b="1" dirty="0">
                <a:solidFill>
                  <a:schemeClr val="tx2"/>
                </a:solidFill>
                <a:ea typeface="Montserrat Bold" charset="0"/>
                <a:cs typeface="Montserrat Bold" charset="0"/>
              </a:endParaRPr>
            </a:p>
          </p:txBody>
        </p:sp>
      </p:grpSp>
      <p:grpSp>
        <p:nvGrpSpPr>
          <p:cNvPr id="29" name="Groupe 28">
            <a:extLst>
              <a:ext uri="{FF2B5EF4-FFF2-40B4-BE49-F238E27FC236}">
                <a16:creationId xmlns:a16="http://schemas.microsoft.com/office/drawing/2014/main" id="{3D984403-7000-594E-9688-0CC4547AAEFD}"/>
              </a:ext>
            </a:extLst>
          </p:cNvPr>
          <p:cNvGrpSpPr/>
          <p:nvPr/>
        </p:nvGrpSpPr>
        <p:grpSpPr>
          <a:xfrm>
            <a:off x="6475034" y="1851670"/>
            <a:ext cx="1297698" cy="1828605"/>
            <a:chOff x="5909561" y="1851670"/>
            <a:chExt cx="1297698" cy="1828605"/>
          </a:xfrm>
        </p:grpSpPr>
        <p:sp>
          <p:nvSpPr>
            <p:cNvPr id="13" name="Oval 47">
              <a:extLst>
                <a:ext uri="{FF2B5EF4-FFF2-40B4-BE49-F238E27FC236}">
                  <a16:creationId xmlns:a16="http://schemas.microsoft.com/office/drawing/2014/main" id="{B1B03DE0-36F1-0947-A56F-7EBDE84555C8}"/>
                </a:ext>
              </a:extLst>
            </p:cNvPr>
            <p:cNvSpPr/>
            <p:nvPr/>
          </p:nvSpPr>
          <p:spPr>
            <a:xfrm>
              <a:off x="5909561" y="1851670"/>
              <a:ext cx="1297698" cy="1297698"/>
            </a:xfrm>
            <a:prstGeom prst="ellipse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en-US" sz="2399" dirty="0">
                <a:solidFill>
                  <a:srgbClr val="FFFFFF"/>
                </a:solidFill>
                <a:latin typeface="Open Sans Regular" charset="0"/>
              </a:endParaRPr>
            </a:p>
          </p:txBody>
        </p:sp>
        <p:sp>
          <p:nvSpPr>
            <p:cNvPr id="14" name="Pie 48">
              <a:extLst>
                <a:ext uri="{FF2B5EF4-FFF2-40B4-BE49-F238E27FC236}">
                  <a16:creationId xmlns:a16="http://schemas.microsoft.com/office/drawing/2014/main" id="{4FE596A1-F2D1-C145-94C8-FB50C15DF0F5}"/>
                </a:ext>
              </a:extLst>
            </p:cNvPr>
            <p:cNvSpPr/>
            <p:nvPr/>
          </p:nvSpPr>
          <p:spPr>
            <a:xfrm flipH="1">
              <a:off x="5909561" y="1851670"/>
              <a:ext cx="1297698" cy="1297698"/>
            </a:xfrm>
            <a:prstGeom prst="pie">
              <a:avLst>
                <a:gd name="adj1" fmla="val 18940907"/>
                <a:gd name="adj2" fmla="val 16200000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en-US" sz="2399" dirty="0">
                <a:solidFill>
                  <a:srgbClr val="FFFFFF"/>
                </a:solidFill>
                <a:latin typeface="Open Sans Regular" charset="0"/>
              </a:endParaRPr>
            </a:p>
          </p:txBody>
        </p:sp>
        <p:sp>
          <p:nvSpPr>
            <p:cNvPr id="15" name="Oval 49">
              <a:extLst>
                <a:ext uri="{FF2B5EF4-FFF2-40B4-BE49-F238E27FC236}">
                  <a16:creationId xmlns:a16="http://schemas.microsoft.com/office/drawing/2014/main" id="{E26694D1-7EE9-3A45-A5DC-1C882D3EC697}"/>
                </a:ext>
              </a:extLst>
            </p:cNvPr>
            <p:cNvSpPr/>
            <p:nvPr/>
          </p:nvSpPr>
          <p:spPr>
            <a:xfrm>
              <a:off x="6013090" y="1955200"/>
              <a:ext cx="1090639" cy="109063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en-US" sz="2399" dirty="0">
                <a:solidFill>
                  <a:schemeClr val="tx1"/>
                </a:solidFill>
                <a:latin typeface="Open Sans Regular" charset="0"/>
              </a:endParaRPr>
            </a:p>
          </p:txBody>
        </p:sp>
        <p:sp>
          <p:nvSpPr>
            <p:cNvPr id="18" name="TextBox 52">
              <a:extLst>
                <a:ext uri="{FF2B5EF4-FFF2-40B4-BE49-F238E27FC236}">
                  <a16:creationId xmlns:a16="http://schemas.microsoft.com/office/drawing/2014/main" id="{1FDF4B2F-2942-E246-B634-C2978EF9AE9B}"/>
                </a:ext>
              </a:extLst>
            </p:cNvPr>
            <p:cNvSpPr txBox="1"/>
            <p:nvPr/>
          </p:nvSpPr>
          <p:spPr>
            <a:xfrm>
              <a:off x="6378735" y="2427772"/>
              <a:ext cx="389539" cy="1605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ts val="3733"/>
                </a:lnSpc>
                <a:spcAft>
                  <a:spcPts val="3199"/>
                </a:spcAft>
              </a:pPr>
              <a:r>
                <a:rPr lang="en-US" b="1" dirty="0">
                  <a:solidFill>
                    <a:schemeClr val="tx2"/>
                  </a:solidFill>
                  <a:latin typeface="Montserrat Bold" charset="0"/>
                  <a:ea typeface="Montserrat Bold" charset="0"/>
                  <a:cs typeface="Montserrat Bold" charset="0"/>
                </a:rPr>
                <a:t>87 %</a:t>
              </a:r>
            </a:p>
          </p:txBody>
        </p:sp>
        <p:sp>
          <p:nvSpPr>
            <p:cNvPr id="24" name="TextBox 58">
              <a:extLst>
                <a:ext uri="{FF2B5EF4-FFF2-40B4-BE49-F238E27FC236}">
                  <a16:creationId xmlns:a16="http://schemas.microsoft.com/office/drawing/2014/main" id="{969939DD-FEE4-F64E-B12D-7EDB1A9F8F98}"/>
                </a:ext>
              </a:extLst>
            </p:cNvPr>
            <p:cNvSpPr txBox="1"/>
            <p:nvPr/>
          </p:nvSpPr>
          <p:spPr>
            <a:xfrm>
              <a:off x="6252501" y="3341721"/>
              <a:ext cx="626582" cy="338554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/>
              <a:r>
                <a:rPr lang="en-US" sz="1600" b="1" dirty="0" err="1">
                  <a:solidFill>
                    <a:schemeClr val="tx2"/>
                  </a:solidFill>
                  <a:ea typeface="Montserrat Bold" charset="0"/>
                  <a:cs typeface="Montserrat Bold" charset="0"/>
                </a:rPr>
                <a:t>Titre</a:t>
              </a:r>
              <a:endParaRPr lang="en-US" sz="1600" b="1" dirty="0">
                <a:solidFill>
                  <a:schemeClr val="tx2"/>
                </a:solidFill>
                <a:ea typeface="Montserrat Bold" charset="0"/>
                <a:cs typeface="Montserrat Bold" charset="0"/>
              </a:endParaRPr>
            </a:p>
          </p:txBody>
        </p:sp>
      </p:grpSp>
      <p:grpSp>
        <p:nvGrpSpPr>
          <p:cNvPr id="32" name="Groupe 31">
            <a:extLst>
              <a:ext uri="{FF2B5EF4-FFF2-40B4-BE49-F238E27FC236}">
                <a16:creationId xmlns:a16="http://schemas.microsoft.com/office/drawing/2014/main" id="{C427B1F9-E363-D24B-AFEF-41954C0D207F}"/>
              </a:ext>
            </a:extLst>
          </p:cNvPr>
          <p:cNvGrpSpPr/>
          <p:nvPr/>
        </p:nvGrpSpPr>
        <p:grpSpPr>
          <a:xfrm>
            <a:off x="585788" y="1851670"/>
            <a:ext cx="1297698" cy="1828605"/>
            <a:chOff x="585788" y="1851670"/>
            <a:chExt cx="1297698" cy="1828605"/>
          </a:xfrm>
        </p:grpSpPr>
        <p:sp>
          <p:nvSpPr>
            <p:cNvPr id="4" name="Oval 24">
              <a:extLst>
                <a:ext uri="{FF2B5EF4-FFF2-40B4-BE49-F238E27FC236}">
                  <a16:creationId xmlns:a16="http://schemas.microsoft.com/office/drawing/2014/main" id="{86F2C9EB-EB80-A247-B86C-6CC172676308}"/>
                </a:ext>
              </a:extLst>
            </p:cNvPr>
            <p:cNvSpPr/>
            <p:nvPr/>
          </p:nvSpPr>
          <p:spPr>
            <a:xfrm>
              <a:off x="585788" y="1851670"/>
              <a:ext cx="1297698" cy="1297698"/>
            </a:xfrm>
            <a:prstGeom prst="ellipse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en-US" sz="2399" dirty="0">
                <a:solidFill>
                  <a:srgbClr val="FFFFFF"/>
                </a:solidFill>
                <a:latin typeface="Open Sans Regular" charset="0"/>
              </a:endParaRPr>
            </a:p>
          </p:txBody>
        </p:sp>
        <p:sp>
          <p:nvSpPr>
            <p:cNvPr id="5" name="Pie 36">
              <a:extLst>
                <a:ext uri="{FF2B5EF4-FFF2-40B4-BE49-F238E27FC236}">
                  <a16:creationId xmlns:a16="http://schemas.microsoft.com/office/drawing/2014/main" id="{14ACD276-FCDB-C546-BC42-9F1189CE013E}"/>
                </a:ext>
              </a:extLst>
            </p:cNvPr>
            <p:cNvSpPr/>
            <p:nvPr/>
          </p:nvSpPr>
          <p:spPr>
            <a:xfrm flipH="1">
              <a:off x="585788" y="1851670"/>
              <a:ext cx="1297698" cy="1297698"/>
            </a:xfrm>
            <a:prstGeom prst="pie">
              <a:avLst>
                <a:gd name="adj1" fmla="val 2166019"/>
                <a:gd name="adj2" fmla="val 1620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en-US" sz="2399" dirty="0">
                <a:solidFill>
                  <a:srgbClr val="FFFFFF"/>
                </a:solidFill>
                <a:latin typeface="Open Sans Regular" charset="0"/>
              </a:endParaRPr>
            </a:p>
          </p:txBody>
        </p:sp>
        <p:sp>
          <p:nvSpPr>
            <p:cNvPr id="6" name="Oval 37">
              <a:extLst>
                <a:ext uri="{FF2B5EF4-FFF2-40B4-BE49-F238E27FC236}">
                  <a16:creationId xmlns:a16="http://schemas.microsoft.com/office/drawing/2014/main" id="{8629D375-5E1A-5C46-BD33-CCB9151C372B}"/>
                </a:ext>
              </a:extLst>
            </p:cNvPr>
            <p:cNvSpPr/>
            <p:nvPr/>
          </p:nvSpPr>
          <p:spPr>
            <a:xfrm>
              <a:off x="689318" y="1955200"/>
              <a:ext cx="1090639" cy="109063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en-US" sz="2399" dirty="0">
                <a:solidFill>
                  <a:schemeClr val="tx1"/>
                </a:solidFill>
                <a:latin typeface="Open Sans Regular" charset="0"/>
              </a:endParaRPr>
            </a:p>
          </p:txBody>
        </p:sp>
        <p:sp>
          <p:nvSpPr>
            <p:cNvPr id="19" name="TextBox 53">
              <a:extLst>
                <a:ext uri="{FF2B5EF4-FFF2-40B4-BE49-F238E27FC236}">
                  <a16:creationId xmlns:a16="http://schemas.microsoft.com/office/drawing/2014/main" id="{DF479914-756E-DC43-A7F3-2D2164AD2F0B}"/>
                </a:ext>
              </a:extLst>
            </p:cNvPr>
            <p:cNvSpPr txBox="1"/>
            <p:nvPr/>
          </p:nvSpPr>
          <p:spPr>
            <a:xfrm>
              <a:off x="1048454" y="2427772"/>
              <a:ext cx="402559" cy="1605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ts val="3733"/>
                </a:lnSpc>
                <a:spcAft>
                  <a:spcPts val="3199"/>
                </a:spcAft>
              </a:pPr>
              <a:r>
                <a:rPr lang="en-US" b="1" dirty="0">
                  <a:solidFill>
                    <a:schemeClr val="tx2"/>
                  </a:solidFill>
                  <a:latin typeface="Montserrat Bold" charset="0"/>
                  <a:ea typeface="Montserrat Bold" charset="0"/>
                  <a:cs typeface="Montserrat Bold" charset="0"/>
                </a:rPr>
                <a:t>67 %</a:t>
              </a:r>
            </a:p>
          </p:txBody>
        </p:sp>
        <p:sp>
          <p:nvSpPr>
            <p:cNvPr id="26" name="TextBox 60">
              <a:extLst>
                <a:ext uri="{FF2B5EF4-FFF2-40B4-BE49-F238E27FC236}">
                  <a16:creationId xmlns:a16="http://schemas.microsoft.com/office/drawing/2014/main" id="{AEBC18BB-BF47-6A46-9F74-22CAC36E2722}"/>
                </a:ext>
              </a:extLst>
            </p:cNvPr>
            <p:cNvSpPr txBox="1"/>
            <p:nvPr/>
          </p:nvSpPr>
          <p:spPr>
            <a:xfrm>
              <a:off x="907848" y="3341721"/>
              <a:ext cx="626582" cy="338554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/>
              <a:r>
                <a:rPr lang="en-US" sz="1600" b="1" dirty="0" err="1">
                  <a:solidFill>
                    <a:schemeClr val="tx2"/>
                  </a:solidFill>
                  <a:latin typeface="+mj-lt"/>
                  <a:ea typeface="Montserrat Bold" charset="0"/>
                  <a:cs typeface="Montserrat Bold" charset="0"/>
                </a:rPr>
                <a:t>Titre</a:t>
              </a:r>
              <a:endParaRPr lang="en-US" sz="1600" b="1" dirty="0">
                <a:solidFill>
                  <a:schemeClr val="tx2"/>
                </a:solidFill>
                <a:latin typeface="+mj-lt"/>
                <a:ea typeface="Montserrat Bold" charset="0"/>
                <a:cs typeface="Montserrat Bold" charset="0"/>
              </a:endParaRPr>
            </a:p>
          </p:txBody>
        </p:sp>
      </p:grpSp>
      <p:sp>
        <p:nvSpPr>
          <p:cNvPr id="21" name="Espace réservé du numéro de diapositive 20">
            <a:extLst>
              <a:ext uri="{FF2B5EF4-FFF2-40B4-BE49-F238E27FC236}">
                <a16:creationId xmlns:a16="http://schemas.microsoft.com/office/drawing/2014/main" id="{C63EA68E-5180-C54D-A864-EED073FE7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4C1D-1690-3843-82F9-787CBA0F31F5}" type="slidenum">
              <a:rPr lang="fr-FR" smtClean="0"/>
              <a:pPr/>
              <a:t>26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1791759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HETSL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4D7D"/>
      </a:accent1>
      <a:accent2>
        <a:srgbClr val="B9ACAF"/>
      </a:accent2>
      <a:accent3>
        <a:srgbClr val="FCC65F"/>
      </a:accent3>
      <a:accent4>
        <a:srgbClr val="EC9E61"/>
      </a:accent4>
      <a:accent5>
        <a:srgbClr val="7FB289"/>
      </a:accent5>
      <a:accent6>
        <a:srgbClr val="F1EDF0"/>
      </a:accent6>
      <a:hlink>
        <a:srgbClr val="004B7D"/>
      </a:hlink>
      <a:folHlink>
        <a:srgbClr val="B9ABB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sz="12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ésentation3" id="{F743F528-2382-2B41-A546-05DB2C635D73}" vid="{EE953B64-29D5-7349-ACFE-CB5045EED32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09579EDA04447998D0095BDAF642B" ma:contentTypeVersion="8" ma:contentTypeDescription="Crée un document." ma:contentTypeScope="" ma:versionID="3499030af1951a7d0c87647922d4eea5">
  <xsd:schema xmlns:xsd="http://www.w3.org/2001/XMLSchema" xmlns:xs="http://www.w3.org/2001/XMLSchema" xmlns:p="http://schemas.microsoft.com/office/2006/metadata/properties" xmlns:ns3="4e395e66-94a0-4570-beb7-c3daf86fba18" targetNamespace="http://schemas.microsoft.com/office/2006/metadata/properties" ma:root="true" ma:fieldsID="ffe23f030e6b4559abcf21640da1d52d" ns3:_="">
    <xsd:import namespace="4e395e66-94a0-4570-beb7-c3daf86fba1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395e66-94a0-4570-beb7-c3daf86fba1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41689A8-A374-48ED-BD7C-83F3B07D89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395e66-94a0-4570-beb7-c3daf86fba1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31F53B8-3854-4A2D-B16A-48609F6A75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E3241D7-62C4-4C79-8153-4E257D58358F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151</Words>
  <Application>Microsoft Macintosh PowerPoint</Application>
  <PresentationFormat>Affichage à l'écran (16:9)</PresentationFormat>
  <Paragraphs>73</Paragraphs>
  <Slides>26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Arial</vt:lpstr>
      <vt:lpstr>Montserrat Bold</vt:lpstr>
      <vt:lpstr>Open Sans Regular</vt:lpstr>
      <vt:lpstr>Police système</vt:lpstr>
      <vt:lpstr>Thème Office</vt:lpstr>
      <vt:lpstr>Présentation PowerPoint</vt:lpstr>
      <vt:lpstr>Intervenant</vt:lpstr>
      <vt:lpstr>Sommaire</vt:lpstr>
      <vt:lpstr>Titre de chapitre sur 2 lignes</vt:lpstr>
      <vt:lpstr>Titre de chapitre  jusqu’à 6 lignes</vt:lpstr>
      <vt:lpstr>Titre seul</vt:lpstr>
      <vt:lpstr>Titre</vt:lpstr>
      <vt:lpstr>Titre</vt:lpstr>
      <vt:lpstr>Titre</vt:lpstr>
      <vt:lpstr>Présentation PowerPoint</vt:lpstr>
      <vt:lpstr>Image dans smartphone</vt:lpstr>
      <vt:lpstr>Image dans portable</vt:lpstr>
      <vt:lpstr>Nos partenaires</vt:lpstr>
      <vt:lpstr>Nos partenaires</vt:lpstr>
      <vt:lpstr>Nos partenaires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Eléments charte graphique</vt:lpstr>
      <vt:lpstr>Eléments charte graphique</vt:lpstr>
      <vt:lpstr>Eléments graphiques</vt:lpstr>
      <vt:lpstr>Statistiques</vt:lpstr>
      <vt:lpstr>Statistiques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Laydu Guy</dc:creator>
  <cp:lastModifiedBy>Laydu Guy</cp:lastModifiedBy>
  <cp:revision>1</cp:revision>
  <cp:lastPrinted>2019-09-04T12:30:15Z</cp:lastPrinted>
  <dcterms:created xsi:type="dcterms:W3CDTF">2022-09-27T14:35:14Z</dcterms:created>
  <dcterms:modified xsi:type="dcterms:W3CDTF">2022-09-27T14:37:23Z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2019-09-04T00:00:00Z</vt:filetime>
  </property>
  <property fmtid="{D5CDD505-2E9C-101B-9397-08002B2CF9AE}" pid="3" name="Creator">
    <vt:lpwstr>Adobe InDesign 14.0 (Macintosh)</vt:lpwstr>
  </property>
  <property fmtid="{D5CDD505-2E9C-101B-9397-08002B2CF9AE}" pid="4" name="LastSaved">
    <vt:filetime>2019-09-04T00:00:00Z</vt:filetime>
  </property>
  <property fmtid="{D5CDD505-2E9C-101B-9397-08002B2CF9AE}" pid="5" name="ContentTypeId">
    <vt:lpwstr>0x01010089509579EDA04447998D0095BDAF642B</vt:lpwstr>
  </property>
</Properties>
</file>