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2"/>
  </p:notesMasterIdLst>
  <p:handoutMasterIdLst>
    <p:handoutMasterId r:id="rId33"/>
  </p:handoutMasterIdLst>
  <p:sldIdLst>
    <p:sldId id="256" r:id="rId5"/>
    <p:sldId id="276" r:id="rId6"/>
    <p:sldId id="290" r:id="rId7"/>
    <p:sldId id="316" r:id="rId8"/>
    <p:sldId id="292" r:id="rId9"/>
    <p:sldId id="293" r:id="rId10"/>
    <p:sldId id="294" r:id="rId11"/>
    <p:sldId id="313" r:id="rId12"/>
    <p:sldId id="310" r:id="rId13"/>
    <p:sldId id="318" r:id="rId14"/>
    <p:sldId id="296" r:id="rId15"/>
    <p:sldId id="308" r:id="rId16"/>
    <p:sldId id="311" r:id="rId17"/>
    <p:sldId id="295" r:id="rId18"/>
    <p:sldId id="297" r:id="rId19"/>
    <p:sldId id="299" r:id="rId20"/>
    <p:sldId id="300" r:id="rId21"/>
    <p:sldId id="301" r:id="rId22"/>
    <p:sldId id="317" r:id="rId23"/>
    <p:sldId id="315" r:id="rId24"/>
    <p:sldId id="314" r:id="rId25"/>
    <p:sldId id="303" r:id="rId26"/>
    <p:sldId id="304" r:id="rId27"/>
    <p:sldId id="305" r:id="rId28"/>
    <p:sldId id="306" r:id="rId29"/>
    <p:sldId id="307" r:id="rId30"/>
    <p:sldId id="279" r:id="rId31"/>
  </p:sldIdLst>
  <p:sldSz cx="9144000" cy="5143500" type="screen16x9"/>
  <p:notesSz cx="10160000" cy="16256000"/>
  <p:defaultTextStyle>
    <a:defPPr>
      <a:defRPr lang="fr-FR"/>
    </a:defPPr>
    <a:lvl1pPr marL="0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1pPr>
    <a:lvl2pPr marL="247254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2pPr>
    <a:lvl3pPr marL="494508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3pPr>
    <a:lvl4pPr marL="741761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4pPr>
    <a:lvl5pPr marL="989015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5pPr>
    <a:lvl6pPr marL="1236269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6pPr>
    <a:lvl7pPr marL="1483523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7pPr>
    <a:lvl8pPr marL="1730776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8pPr>
    <a:lvl9pPr marL="1978030" algn="l" defTabSz="494508" rtl="0" eaLnBrk="1" latinLnBrk="0" hangingPunct="1">
      <a:defRPr sz="97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58" userDrawn="1">
          <p15:clr>
            <a:srgbClr val="A4A3A4"/>
          </p15:clr>
        </p15:guide>
        <p15:guide id="2" pos="12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E0063"/>
    <a:srgbClr val="B9ACB2"/>
    <a:srgbClr val="F5F5F5"/>
    <a:srgbClr val="F1EE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36" autoAdjust="0"/>
    <p:restoredTop sz="96327"/>
  </p:normalViewPr>
  <p:slideViewPr>
    <p:cSldViewPr>
      <p:cViewPr varScale="1">
        <p:scale>
          <a:sx n="139" d="100"/>
          <a:sy n="139" d="100"/>
        </p:scale>
        <p:origin x="336" y="160"/>
      </p:cViewPr>
      <p:guideLst>
        <p:guide orient="horz" pos="1458"/>
        <p:guide pos="121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howGuides="1">
      <p:cViewPr varScale="1">
        <p:scale>
          <a:sx n="87" d="100"/>
          <a:sy n="87" d="100"/>
        </p:scale>
        <p:origin x="1992" y="2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799B8197-5B65-A14E-8C23-A9138C36E9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402336" cy="81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484FA4-9363-8D40-8A2B-A4520159FB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54689" y="0"/>
            <a:ext cx="4403328" cy="81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C51748-8E58-A44C-88BC-647C89E5E2A3}" type="datetimeFigureOut">
              <a:rPr lang="fr-FR" smtClean="0">
                <a:latin typeface="Arial" panose="020B0604020202020204" pitchFamily="34" charset="0"/>
              </a:rPr>
              <a:t>08/07/2026</a:t>
            </a:fld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E6ABF11-7371-2B41-98B1-2B77120F7C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5440663"/>
            <a:ext cx="4402336" cy="8153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>
              <a:latin typeface="Arial" panose="020B0604020202020204" pitchFamily="34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0BED42D-4429-D44B-B862-B3E87A7F801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54689" y="15440663"/>
            <a:ext cx="4403328" cy="8153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00FF5-57C5-074F-835A-E1B9EB48C8D3}" type="slidenum">
              <a:rPr lang="fr-FR" smtClean="0">
                <a:latin typeface="Arial" panose="020B0604020202020204" pitchFamily="34" charset="0"/>
              </a:rPr>
              <a:t>‹N°›</a:t>
            </a:fld>
            <a:endParaRPr lang="fr-FR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3544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02336" cy="81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54689" y="0"/>
            <a:ext cx="4403328" cy="81534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1C120D5B-270E-F746-AB45-F05B4945F8EE}" type="datetimeFigureOut">
              <a:rPr lang="fr-FR" smtClean="0"/>
              <a:pPr/>
              <a:t>08/07/2026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3200" y="2032000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1016000" y="7823200"/>
            <a:ext cx="8128000" cy="6400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15440663"/>
            <a:ext cx="4402336" cy="8153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54689" y="15440663"/>
            <a:ext cx="4403328" cy="8153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4FD2AE0-6EB3-1349-BDBD-EDEA2841A219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4248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4508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247254" algn="l" defTabSz="494508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494508" algn="l" defTabSz="494508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741761" algn="l" defTabSz="494508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989015" algn="l" defTabSz="494508" rtl="0" eaLnBrk="1" latinLnBrk="0" hangingPunct="1">
      <a:defRPr sz="18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1236269" algn="l" defTabSz="494508" rtl="0" eaLnBrk="1" latinLnBrk="0" hangingPunct="1">
      <a:defRPr sz="649" kern="1200">
        <a:solidFill>
          <a:schemeClr val="tx1"/>
        </a:solidFill>
        <a:latin typeface="+mn-lt"/>
        <a:ea typeface="+mn-ea"/>
        <a:cs typeface="+mn-cs"/>
      </a:defRPr>
    </a:lvl6pPr>
    <a:lvl7pPr marL="1483523" algn="l" defTabSz="494508" rtl="0" eaLnBrk="1" latinLnBrk="0" hangingPunct="1">
      <a:defRPr sz="649" kern="1200">
        <a:solidFill>
          <a:schemeClr val="tx1"/>
        </a:solidFill>
        <a:latin typeface="+mn-lt"/>
        <a:ea typeface="+mn-ea"/>
        <a:cs typeface="+mn-cs"/>
      </a:defRPr>
    </a:lvl7pPr>
    <a:lvl8pPr marL="1730776" algn="l" defTabSz="494508" rtl="0" eaLnBrk="1" latinLnBrk="0" hangingPunct="1">
      <a:defRPr sz="649" kern="1200">
        <a:solidFill>
          <a:schemeClr val="tx1"/>
        </a:solidFill>
        <a:latin typeface="+mn-lt"/>
        <a:ea typeface="+mn-ea"/>
        <a:cs typeface="+mn-cs"/>
      </a:defRPr>
    </a:lvl8pPr>
    <a:lvl9pPr marL="1978030" algn="l" defTabSz="494508" rtl="0" eaLnBrk="1" latinLnBrk="0" hangingPunct="1">
      <a:defRPr sz="64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FD2AE0-6EB3-1349-BDBD-EDEA2841A219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6901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4FC197B-9B9B-6446-A23C-18FF10900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0766" y="2571750"/>
            <a:ext cx="5359591" cy="922696"/>
          </a:xfrm>
          <a:prstGeom prst="rect">
            <a:avLst/>
          </a:prstGeom>
        </p:spPr>
        <p:txBody>
          <a:bodyPr lIns="0" rIns="90000"/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B5B60384-B4B0-F44E-A68C-1EE1B2ED5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5354364" cy="1354217"/>
          </a:xfrm>
        </p:spPr>
        <p:txBody>
          <a:bodyPr/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texte 10">
            <a:extLst>
              <a:ext uri="{FF2B5EF4-FFF2-40B4-BE49-F238E27FC236}">
                <a16:creationId xmlns:a16="http://schemas.microsoft.com/office/drawing/2014/main" id="{A23BB1FC-7123-3D4B-AF8D-08F98933E07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0766" y="3596015"/>
            <a:ext cx="5359591" cy="498821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None/>
              <a:defRPr sz="122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Date</a:t>
            </a:r>
          </a:p>
        </p:txBody>
      </p:sp>
      <p:sp>
        <p:nvSpPr>
          <p:cNvPr id="12" name="object 21">
            <a:extLst>
              <a:ext uri="{FF2B5EF4-FFF2-40B4-BE49-F238E27FC236}">
                <a16:creationId xmlns:a16="http://schemas.microsoft.com/office/drawing/2014/main" id="{FC7B835D-E9C9-4458-B7A2-C70A123B5F3C}"/>
              </a:ext>
            </a:extLst>
          </p:cNvPr>
          <p:cNvSpPr txBox="1"/>
          <p:nvPr userDrawn="1"/>
        </p:nvSpPr>
        <p:spPr>
          <a:xfrm>
            <a:off x="580766" y="4639561"/>
            <a:ext cx="4706552" cy="194335"/>
          </a:xfrm>
          <a:prstGeom prst="rect">
            <a:avLst/>
          </a:prstGeom>
        </p:spPr>
        <p:txBody>
          <a:bodyPr vert="horz" wrap="square" lIns="0" tIns="7290" rIns="0" bIns="0" rtlCol="0">
            <a:spAutoFit/>
          </a:bodyPr>
          <a:lstStyle/>
          <a:p>
            <a:pPr marL="6430" marR="2572">
              <a:lnSpc>
                <a:spcPct val="100000"/>
              </a:lnSpc>
              <a:spcBef>
                <a:spcPts val="51"/>
              </a:spcBef>
            </a:pP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Haute école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de travail</a:t>
            </a:r>
            <a:r>
              <a:rPr sz="1215" b="1" spc="-46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social et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de la </a:t>
            </a: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santé</a:t>
            </a:r>
            <a:r>
              <a:rPr sz="1215" b="1" spc="-2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Lausanne</a:t>
            </a:r>
            <a:endParaRPr sz="1215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B904B7F6-E128-48A4-BE3F-01A1E396B6C3}"/>
              </a:ext>
            </a:extLst>
          </p:cNvPr>
          <p:cNvGrpSpPr/>
          <p:nvPr userDrawn="1"/>
        </p:nvGrpSpPr>
        <p:grpSpPr>
          <a:xfrm>
            <a:off x="6298856" y="4202958"/>
            <a:ext cx="865432" cy="586695"/>
            <a:chOff x="6298856" y="4202958"/>
            <a:chExt cx="865432" cy="586695"/>
          </a:xfrm>
        </p:grpSpPr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3C1486B3-2C85-40DB-ACE2-60432ACF47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6298856" y="4202958"/>
              <a:ext cx="721416" cy="586695"/>
            </a:xfrm>
            <a:prstGeom prst="rect">
              <a:avLst/>
            </a:prstGeom>
          </p:spPr>
        </p:pic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30603A9C-5FA2-4540-946C-A3A1CD9DCF8C}"/>
                </a:ext>
              </a:extLst>
            </p:cNvPr>
            <p:cNvCxnSpPr/>
            <p:nvPr userDrawn="1"/>
          </p:nvCxnSpPr>
          <p:spPr>
            <a:xfrm>
              <a:off x="7164288" y="4202958"/>
              <a:ext cx="0" cy="5866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Graphique 294">
            <a:extLst>
              <a:ext uri="{FF2B5EF4-FFF2-40B4-BE49-F238E27FC236}">
                <a16:creationId xmlns:a16="http://schemas.microsoft.com/office/drawing/2014/main" id="{8BB827F7-F722-9298-4B0D-0B64686A850D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46839"/>
          <a:stretch/>
        </p:blipFill>
        <p:spPr bwMode="auto">
          <a:xfrm>
            <a:off x="7278118" y="4567645"/>
            <a:ext cx="963624" cy="2220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2CBB519-2BA9-824D-8AD9-049C04AD08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FCC315-613E-8D4F-8F1F-C66FC9CDE2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5788" y="3221711"/>
            <a:ext cx="4706292" cy="1356639"/>
          </a:xfrm>
          <a:prstGeom prst="rect">
            <a:avLst/>
          </a:prstGeom>
          <a:solidFill>
            <a:schemeClr val="accent6"/>
          </a:solidFill>
        </p:spPr>
        <p:txBody>
          <a:bodyPr wrap="square" lIns="360000" tIns="251999" rIns="360000" bIns="360000" anchor="b" anchorCtr="0">
            <a:spAutoFit/>
          </a:bodyPr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02765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ran Ordina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équipement électronique, afficher, moniteur, capture d’écran&#10;&#10;Description générée automatiquement">
            <a:extLst>
              <a:ext uri="{FF2B5EF4-FFF2-40B4-BE49-F238E27FC236}">
                <a16:creationId xmlns:a16="http://schemas.microsoft.com/office/drawing/2014/main" id="{5FD4A56A-B525-3D4E-97B5-61E2DD1D09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261622"/>
            <a:ext cx="6237587" cy="3354669"/>
          </a:xfrm>
          <a:prstGeom prst="rect">
            <a:avLst/>
          </a:prstGeom>
        </p:spPr>
      </p:pic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FF1F5F-4C79-9F4C-B7D3-DC1193E88740}"/>
              </a:ext>
            </a:extLst>
          </p:cNvPr>
          <p:cNvSpPr/>
          <p:nvPr userDrawn="1"/>
        </p:nvSpPr>
        <p:spPr>
          <a:xfrm>
            <a:off x="683568" y="1419622"/>
            <a:ext cx="4464496" cy="2808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62AC3624-DA2A-0942-92AE-E18D61C25E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568" y="1419225"/>
            <a:ext cx="4500000" cy="2808709"/>
          </a:xfrm>
          <a:prstGeom prst="rect">
            <a:avLst/>
          </a:prstGeom>
        </p:spPr>
        <p:txBody>
          <a:bodyPr/>
          <a:lstStyle>
            <a:lvl1pPr marL="0" marR="0" indent="0" algn="ctr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  <a:defRPr/>
            </a:pPr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Espace réservé du texte 28">
            <a:extLst>
              <a:ext uri="{FF2B5EF4-FFF2-40B4-BE49-F238E27FC236}">
                <a16:creationId xmlns:a16="http://schemas.microsoft.com/office/drawing/2014/main" id="{7DCA0E56-5D6F-A54D-98EF-55177FA474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729288" y="1337310"/>
            <a:ext cx="2828924" cy="2962632"/>
          </a:xfrm>
          <a:prstGeom prst="rect">
            <a:avLst/>
          </a:prstGeom>
        </p:spPr>
        <p:txBody>
          <a:bodyPr lIns="0" rIns="90000">
            <a:noAutofit/>
          </a:bodyPr>
          <a:lstStyle>
            <a:lvl1pPr marL="0" indent="0" eaLnBrk="1" hangingPunct="1">
              <a:buFont typeface="Police système"/>
              <a:buNone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eaLnBrk="1" hangingPunct="1">
              <a:buFont typeface="Police système"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70265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cran 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3" name="Image 2" descr="Une image contenant moniteur, signe, téléphone&#10;&#10;Description générée automatiquement">
            <a:extLst>
              <a:ext uri="{FF2B5EF4-FFF2-40B4-BE49-F238E27FC236}">
                <a16:creationId xmlns:a16="http://schemas.microsoft.com/office/drawing/2014/main" id="{8008535A-246E-A54D-9562-FE289A3D8B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341288"/>
            <a:ext cx="2160240" cy="3363838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1E1C182-5974-184C-A71B-9B335FBC5EC6}"/>
              </a:ext>
            </a:extLst>
          </p:cNvPr>
          <p:cNvSpPr/>
          <p:nvPr userDrawn="1"/>
        </p:nvSpPr>
        <p:spPr>
          <a:xfrm>
            <a:off x="611560" y="1440000"/>
            <a:ext cx="1554437" cy="3096000"/>
          </a:xfrm>
          <a:prstGeom prst="roundRect">
            <a:avLst>
              <a:gd name="adj" fmla="val 1005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>
              <a:noFill/>
            </a:endParaRPr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75166277-933F-EF49-8836-33242B422F2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1560" y="1440000"/>
            <a:ext cx="1584176" cy="3096000"/>
          </a:xfrm>
          <a:custGeom>
            <a:avLst/>
            <a:gdLst>
              <a:gd name="connsiteX0" fmla="*/ 144779 w 1440160"/>
              <a:gd name="connsiteY0" fmla="*/ 0 h 3096000"/>
              <a:gd name="connsiteX1" fmla="*/ 1295381 w 1440160"/>
              <a:gd name="connsiteY1" fmla="*/ 0 h 3096000"/>
              <a:gd name="connsiteX2" fmla="*/ 1440160 w 1440160"/>
              <a:gd name="connsiteY2" fmla="*/ 144779 h 3096000"/>
              <a:gd name="connsiteX3" fmla="*/ 1440160 w 1440160"/>
              <a:gd name="connsiteY3" fmla="*/ 2951221 h 3096000"/>
              <a:gd name="connsiteX4" fmla="*/ 1295381 w 1440160"/>
              <a:gd name="connsiteY4" fmla="*/ 3096000 h 3096000"/>
              <a:gd name="connsiteX5" fmla="*/ 144779 w 1440160"/>
              <a:gd name="connsiteY5" fmla="*/ 3096000 h 3096000"/>
              <a:gd name="connsiteX6" fmla="*/ 0 w 1440160"/>
              <a:gd name="connsiteY6" fmla="*/ 2951221 h 3096000"/>
              <a:gd name="connsiteX7" fmla="*/ 0 w 1440160"/>
              <a:gd name="connsiteY7" fmla="*/ 144779 h 3096000"/>
              <a:gd name="connsiteX8" fmla="*/ 144779 w 1440160"/>
              <a:gd name="connsiteY8" fmla="*/ 0 h 3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0160" h="3096000">
                <a:moveTo>
                  <a:pt x="144779" y="0"/>
                </a:moveTo>
                <a:lnTo>
                  <a:pt x="1295381" y="0"/>
                </a:lnTo>
                <a:cubicBezTo>
                  <a:pt x="1375340" y="0"/>
                  <a:pt x="1440160" y="64820"/>
                  <a:pt x="1440160" y="144779"/>
                </a:cubicBezTo>
                <a:lnTo>
                  <a:pt x="1440160" y="2951221"/>
                </a:lnTo>
                <a:cubicBezTo>
                  <a:pt x="1440160" y="3031180"/>
                  <a:pt x="1375340" y="3096000"/>
                  <a:pt x="1295381" y="3096000"/>
                </a:cubicBezTo>
                <a:lnTo>
                  <a:pt x="144779" y="3096000"/>
                </a:lnTo>
                <a:cubicBezTo>
                  <a:pt x="64820" y="3096000"/>
                  <a:pt x="0" y="3031180"/>
                  <a:pt x="0" y="2951221"/>
                </a:cubicBezTo>
                <a:lnTo>
                  <a:pt x="0" y="144779"/>
                </a:lnTo>
                <a:cubicBezTo>
                  <a:pt x="0" y="64820"/>
                  <a:pt x="64820" y="0"/>
                  <a:pt x="144779" y="0"/>
                </a:cubicBezTo>
                <a:close/>
              </a:path>
            </a:pathLst>
          </a:custGeom>
        </p:spPr>
        <p:txBody>
          <a:bodyPr wrap="square" lIns="0" rIns="9000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E0570A5-21D2-6B46-A77C-01310BBDDFB7}"/>
              </a:ext>
            </a:extLst>
          </p:cNvPr>
          <p:cNvSpPr/>
          <p:nvPr userDrawn="1"/>
        </p:nvSpPr>
        <p:spPr>
          <a:xfrm>
            <a:off x="1045012" y="1419622"/>
            <a:ext cx="792088" cy="14401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21" name="Espace réservé du texte 28">
            <a:extLst>
              <a:ext uri="{FF2B5EF4-FFF2-40B4-BE49-F238E27FC236}">
                <a16:creationId xmlns:a16="http://schemas.microsoft.com/office/drawing/2014/main" id="{ACEF5907-7BE0-EA44-83E3-59D8D664A7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83768" y="1337310"/>
            <a:ext cx="6074444" cy="3034640"/>
          </a:xfrm>
          <a:prstGeom prst="rect">
            <a:avLst/>
          </a:prstGeom>
        </p:spPr>
        <p:txBody>
          <a:bodyPr lIns="0" rIns="90000">
            <a:noAutofit/>
          </a:bodyPr>
          <a:lstStyle>
            <a:lvl1pPr marL="0" indent="0" eaLnBrk="1" hangingPunct="1">
              <a:buFont typeface="Police système"/>
              <a:buNone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eaLnBrk="1" hangingPunct="1">
              <a:buFont typeface="Police système"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17034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rten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Modifiez le texte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34" name="Espace réservé pour une image  21">
            <a:extLst>
              <a:ext uri="{FF2B5EF4-FFF2-40B4-BE49-F238E27FC236}">
                <a16:creationId xmlns:a16="http://schemas.microsoft.com/office/drawing/2014/main" id="{F10CEA2A-D812-A744-A12B-F27D826135C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3760" y="192367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137D63-6357-7E46-A2C7-05FDCEFD783C}"/>
              </a:ext>
            </a:extLst>
          </p:cNvPr>
          <p:cNvGrpSpPr/>
          <p:nvPr userDrawn="1"/>
        </p:nvGrpSpPr>
        <p:grpSpPr>
          <a:xfrm>
            <a:off x="702000" y="1851670"/>
            <a:ext cx="1997792" cy="1207934"/>
            <a:chOff x="702000" y="1851670"/>
            <a:chExt cx="1997792" cy="1207934"/>
          </a:xfrm>
        </p:grpSpPr>
        <p:sp>
          <p:nvSpPr>
            <p:cNvPr id="36" name="Forme en L 35">
              <a:extLst>
                <a:ext uri="{FF2B5EF4-FFF2-40B4-BE49-F238E27FC236}">
                  <a16:creationId xmlns:a16="http://schemas.microsoft.com/office/drawing/2014/main" id="{692E31BB-1859-9F45-B854-0D1EDAE17A77}"/>
                </a:ext>
              </a:extLst>
            </p:cNvPr>
            <p:cNvSpPr/>
            <p:nvPr userDrawn="1"/>
          </p:nvSpPr>
          <p:spPr>
            <a:xfrm>
              <a:off x="702000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12" name="Forme en L 11">
              <a:extLst>
                <a:ext uri="{FF2B5EF4-FFF2-40B4-BE49-F238E27FC236}">
                  <a16:creationId xmlns:a16="http://schemas.microsoft.com/office/drawing/2014/main" id="{48E763F6-BBA8-DB45-9344-52F90C74EB87}"/>
                </a:ext>
              </a:extLst>
            </p:cNvPr>
            <p:cNvSpPr/>
            <p:nvPr userDrawn="1"/>
          </p:nvSpPr>
          <p:spPr>
            <a:xfrm rot="10800000">
              <a:off x="2159792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13" name="Espace réservé pour une image  21">
            <a:extLst>
              <a:ext uri="{FF2B5EF4-FFF2-40B4-BE49-F238E27FC236}">
                <a16:creationId xmlns:a16="http://schemas.microsoft.com/office/drawing/2014/main" id="{96AF4764-67DF-D944-BF5F-C21D516395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75856" y="192367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B22F0F8-15CD-D748-872D-3317CA63DE99}"/>
              </a:ext>
            </a:extLst>
          </p:cNvPr>
          <p:cNvGrpSpPr/>
          <p:nvPr userDrawn="1"/>
        </p:nvGrpSpPr>
        <p:grpSpPr>
          <a:xfrm>
            <a:off x="3204096" y="1851670"/>
            <a:ext cx="1997792" cy="1207934"/>
            <a:chOff x="3204096" y="1851670"/>
            <a:chExt cx="1997792" cy="1207934"/>
          </a:xfrm>
        </p:grpSpPr>
        <p:sp>
          <p:nvSpPr>
            <p:cNvPr id="14" name="Forme en L 13">
              <a:extLst>
                <a:ext uri="{FF2B5EF4-FFF2-40B4-BE49-F238E27FC236}">
                  <a16:creationId xmlns:a16="http://schemas.microsoft.com/office/drawing/2014/main" id="{08C21C4E-1001-5C44-9A79-E2DE50AB58A8}"/>
                </a:ext>
              </a:extLst>
            </p:cNvPr>
            <p:cNvSpPr/>
            <p:nvPr userDrawn="1"/>
          </p:nvSpPr>
          <p:spPr>
            <a:xfrm>
              <a:off x="3204096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15" name="Forme en L 14">
              <a:extLst>
                <a:ext uri="{FF2B5EF4-FFF2-40B4-BE49-F238E27FC236}">
                  <a16:creationId xmlns:a16="http://schemas.microsoft.com/office/drawing/2014/main" id="{E41437E5-BA6A-1F4E-8009-6F26D78A6651}"/>
                </a:ext>
              </a:extLst>
            </p:cNvPr>
            <p:cNvSpPr/>
            <p:nvPr userDrawn="1"/>
          </p:nvSpPr>
          <p:spPr>
            <a:xfrm rot="10800000">
              <a:off x="4661888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56354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arten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Modifiez le texte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5" name="Espace réservé pour une image  21">
            <a:extLst>
              <a:ext uri="{FF2B5EF4-FFF2-40B4-BE49-F238E27FC236}">
                <a16:creationId xmlns:a16="http://schemas.microsoft.com/office/drawing/2014/main" id="{4152E542-FE35-5D43-96AC-F38EEC1B237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3760" y="192367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D9859309-76CF-3742-ADC7-54DCBBF5FC4A}"/>
              </a:ext>
            </a:extLst>
          </p:cNvPr>
          <p:cNvGrpSpPr/>
          <p:nvPr userDrawn="1"/>
        </p:nvGrpSpPr>
        <p:grpSpPr>
          <a:xfrm>
            <a:off x="702000" y="1851670"/>
            <a:ext cx="1997792" cy="1207934"/>
            <a:chOff x="702000" y="1851670"/>
            <a:chExt cx="1997792" cy="1207934"/>
          </a:xfrm>
        </p:grpSpPr>
        <p:sp>
          <p:nvSpPr>
            <p:cNvPr id="47" name="Forme en L 46">
              <a:extLst>
                <a:ext uri="{FF2B5EF4-FFF2-40B4-BE49-F238E27FC236}">
                  <a16:creationId xmlns:a16="http://schemas.microsoft.com/office/drawing/2014/main" id="{34B80036-B319-994F-97DC-6E3ABD82C47E}"/>
                </a:ext>
              </a:extLst>
            </p:cNvPr>
            <p:cNvSpPr/>
            <p:nvPr userDrawn="1"/>
          </p:nvSpPr>
          <p:spPr>
            <a:xfrm>
              <a:off x="702000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48" name="Forme en L 47">
              <a:extLst>
                <a:ext uri="{FF2B5EF4-FFF2-40B4-BE49-F238E27FC236}">
                  <a16:creationId xmlns:a16="http://schemas.microsoft.com/office/drawing/2014/main" id="{AAD4C992-A334-624E-BC2B-FE0BB61EDFCE}"/>
                </a:ext>
              </a:extLst>
            </p:cNvPr>
            <p:cNvSpPr/>
            <p:nvPr userDrawn="1"/>
          </p:nvSpPr>
          <p:spPr>
            <a:xfrm rot="10800000">
              <a:off x="2159792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49" name="Espace réservé pour une image  21">
            <a:extLst>
              <a:ext uri="{FF2B5EF4-FFF2-40B4-BE49-F238E27FC236}">
                <a16:creationId xmlns:a16="http://schemas.microsoft.com/office/drawing/2014/main" id="{B862FD54-AB0E-CD41-B940-867B238A766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75856" y="192367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50" name="Groupe 49">
            <a:extLst>
              <a:ext uri="{FF2B5EF4-FFF2-40B4-BE49-F238E27FC236}">
                <a16:creationId xmlns:a16="http://schemas.microsoft.com/office/drawing/2014/main" id="{D4E63491-96B1-BC4D-8BB5-4ACBD8F75AE6}"/>
              </a:ext>
            </a:extLst>
          </p:cNvPr>
          <p:cNvGrpSpPr/>
          <p:nvPr userDrawn="1"/>
        </p:nvGrpSpPr>
        <p:grpSpPr>
          <a:xfrm>
            <a:off x="3204096" y="1850400"/>
            <a:ext cx="1997792" cy="1207934"/>
            <a:chOff x="3204096" y="1851670"/>
            <a:chExt cx="1997792" cy="1207934"/>
          </a:xfrm>
        </p:grpSpPr>
        <p:sp>
          <p:nvSpPr>
            <p:cNvPr id="51" name="Forme en L 50">
              <a:extLst>
                <a:ext uri="{FF2B5EF4-FFF2-40B4-BE49-F238E27FC236}">
                  <a16:creationId xmlns:a16="http://schemas.microsoft.com/office/drawing/2014/main" id="{24ECB0EA-EBB3-4F4B-A434-FA474F0A2150}"/>
                </a:ext>
              </a:extLst>
            </p:cNvPr>
            <p:cNvSpPr/>
            <p:nvPr userDrawn="1"/>
          </p:nvSpPr>
          <p:spPr>
            <a:xfrm>
              <a:off x="3204096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52" name="Forme en L 51">
              <a:extLst>
                <a:ext uri="{FF2B5EF4-FFF2-40B4-BE49-F238E27FC236}">
                  <a16:creationId xmlns:a16="http://schemas.microsoft.com/office/drawing/2014/main" id="{2A14BFE8-7D55-1E48-AD0C-97685849B386}"/>
                </a:ext>
              </a:extLst>
            </p:cNvPr>
            <p:cNvSpPr/>
            <p:nvPr userDrawn="1"/>
          </p:nvSpPr>
          <p:spPr>
            <a:xfrm rot="10800000">
              <a:off x="4661888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53" name="Espace réservé pour une image  21">
            <a:extLst>
              <a:ext uri="{FF2B5EF4-FFF2-40B4-BE49-F238E27FC236}">
                <a16:creationId xmlns:a16="http://schemas.microsoft.com/office/drawing/2014/main" id="{8897DC75-83F5-794F-A830-CC460670022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760000" y="192367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E976A2CC-5E04-8644-BBE1-2A20A8A547BA}"/>
              </a:ext>
            </a:extLst>
          </p:cNvPr>
          <p:cNvGrpSpPr/>
          <p:nvPr userDrawn="1"/>
        </p:nvGrpSpPr>
        <p:grpSpPr>
          <a:xfrm>
            <a:off x="5688000" y="1851670"/>
            <a:ext cx="1997792" cy="1207934"/>
            <a:chOff x="702000" y="1851670"/>
            <a:chExt cx="1997792" cy="1207934"/>
          </a:xfrm>
        </p:grpSpPr>
        <p:sp>
          <p:nvSpPr>
            <p:cNvPr id="55" name="Forme en L 54">
              <a:extLst>
                <a:ext uri="{FF2B5EF4-FFF2-40B4-BE49-F238E27FC236}">
                  <a16:creationId xmlns:a16="http://schemas.microsoft.com/office/drawing/2014/main" id="{AE834ECE-8511-6442-A5E4-A9D35AEDB0C3}"/>
                </a:ext>
              </a:extLst>
            </p:cNvPr>
            <p:cNvSpPr/>
            <p:nvPr userDrawn="1"/>
          </p:nvSpPr>
          <p:spPr>
            <a:xfrm>
              <a:off x="702000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56" name="Forme en L 55">
              <a:extLst>
                <a:ext uri="{FF2B5EF4-FFF2-40B4-BE49-F238E27FC236}">
                  <a16:creationId xmlns:a16="http://schemas.microsoft.com/office/drawing/2014/main" id="{0CE266BD-4665-2343-A0AA-549BF8455AB8}"/>
                </a:ext>
              </a:extLst>
            </p:cNvPr>
            <p:cNvSpPr/>
            <p:nvPr userDrawn="1"/>
          </p:nvSpPr>
          <p:spPr>
            <a:xfrm rot="10800000">
              <a:off x="2159792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3658900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arten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/>
              <a:t>Modifiez le texte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46" name="Espace réservé pour une image  21">
            <a:extLst>
              <a:ext uri="{FF2B5EF4-FFF2-40B4-BE49-F238E27FC236}">
                <a16:creationId xmlns:a16="http://schemas.microsoft.com/office/drawing/2014/main" id="{D5F229ED-9A9B-8C46-8381-DFEEF485951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73760" y="156363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0A65EB07-D8FE-934E-8A14-1466466F6150}"/>
              </a:ext>
            </a:extLst>
          </p:cNvPr>
          <p:cNvGrpSpPr/>
          <p:nvPr userDrawn="1"/>
        </p:nvGrpSpPr>
        <p:grpSpPr>
          <a:xfrm>
            <a:off x="702000" y="1491630"/>
            <a:ext cx="1997792" cy="1207934"/>
            <a:chOff x="702000" y="1851670"/>
            <a:chExt cx="1997792" cy="1207934"/>
          </a:xfrm>
        </p:grpSpPr>
        <p:sp>
          <p:nvSpPr>
            <p:cNvPr id="48" name="Forme en L 47">
              <a:extLst>
                <a:ext uri="{FF2B5EF4-FFF2-40B4-BE49-F238E27FC236}">
                  <a16:creationId xmlns:a16="http://schemas.microsoft.com/office/drawing/2014/main" id="{0B22E605-5F4F-C34E-9363-E1A66440CF2F}"/>
                </a:ext>
              </a:extLst>
            </p:cNvPr>
            <p:cNvSpPr/>
            <p:nvPr userDrawn="1"/>
          </p:nvSpPr>
          <p:spPr>
            <a:xfrm>
              <a:off x="702000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49" name="Forme en L 48">
              <a:extLst>
                <a:ext uri="{FF2B5EF4-FFF2-40B4-BE49-F238E27FC236}">
                  <a16:creationId xmlns:a16="http://schemas.microsoft.com/office/drawing/2014/main" id="{865D722D-2314-9C4A-807C-9BC3AFC499CF}"/>
                </a:ext>
              </a:extLst>
            </p:cNvPr>
            <p:cNvSpPr/>
            <p:nvPr userDrawn="1"/>
          </p:nvSpPr>
          <p:spPr>
            <a:xfrm rot="10800000">
              <a:off x="2159792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50" name="Espace réservé pour une image  21">
            <a:extLst>
              <a:ext uri="{FF2B5EF4-FFF2-40B4-BE49-F238E27FC236}">
                <a16:creationId xmlns:a16="http://schemas.microsoft.com/office/drawing/2014/main" id="{A72199C2-93E9-494D-801F-CD9AF5B3BA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75856" y="1563638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8D38F4BD-0D40-4F46-B626-AC7254CA8C83}"/>
              </a:ext>
            </a:extLst>
          </p:cNvPr>
          <p:cNvGrpSpPr/>
          <p:nvPr userDrawn="1"/>
        </p:nvGrpSpPr>
        <p:grpSpPr>
          <a:xfrm>
            <a:off x="3204096" y="1491630"/>
            <a:ext cx="1997792" cy="1207934"/>
            <a:chOff x="3204096" y="1851670"/>
            <a:chExt cx="1997792" cy="1207934"/>
          </a:xfrm>
        </p:grpSpPr>
        <p:sp>
          <p:nvSpPr>
            <p:cNvPr id="52" name="Forme en L 51">
              <a:extLst>
                <a:ext uri="{FF2B5EF4-FFF2-40B4-BE49-F238E27FC236}">
                  <a16:creationId xmlns:a16="http://schemas.microsoft.com/office/drawing/2014/main" id="{C917B4E7-379E-9D43-B48B-D13AC9CAD149}"/>
                </a:ext>
              </a:extLst>
            </p:cNvPr>
            <p:cNvSpPr/>
            <p:nvPr userDrawn="1"/>
          </p:nvSpPr>
          <p:spPr>
            <a:xfrm>
              <a:off x="3204096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53" name="Forme en L 52">
              <a:extLst>
                <a:ext uri="{FF2B5EF4-FFF2-40B4-BE49-F238E27FC236}">
                  <a16:creationId xmlns:a16="http://schemas.microsoft.com/office/drawing/2014/main" id="{82854A60-3E5A-DA4B-B6C1-76162660D016}"/>
                </a:ext>
              </a:extLst>
            </p:cNvPr>
            <p:cNvSpPr/>
            <p:nvPr userDrawn="1"/>
          </p:nvSpPr>
          <p:spPr>
            <a:xfrm rot="10800000">
              <a:off x="4661888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54" name="Espace réservé pour une image  21">
            <a:extLst>
              <a:ext uri="{FF2B5EF4-FFF2-40B4-BE49-F238E27FC236}">
                <a16:creationId xmlns:a16="http://schemas.microsoft.com/office/drawing/2014/main" id="{CE3C868C-719D-D44F-B265-93E2FEDEFDA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73760" y="3020000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BDF3F58A-327A-CF49-A911-66C12466D646}"/>
              </a:ext>
            </a:extLst>
          </p:cNvPr>
          <p:cNvGrpSpPr/>
          <p:nvPr userDrawn="1"/>
        </p:nvGrpSpPr>
        <p:grpSpPr>
          <a:xfrm>
            <a:off x="702000" y="2947992"/>
            <a:ext cx="1997792" cy="1207934"/>
            <a:chOff x="702000" y="1851670"/>
            <a:chExt cx="1997792" cy="1207934"/>
          </a:xfrm>
        </p:grpSpPr>
        <p:sp>
          <p:nvSpPr>
            <p:cNvPr id="56" name="Forme en L 55">
              <a:extLst>
                <a:ext uri="{FF2B5EF4-FFF2-40B4-BE49-F238E27FC236}">
                  <a16:creationId xmlns:a16="http://schemas.microsoft.com/office/drawing/2014/main" id="{BB8449F7-CF7C-0B44-A29C-7B0F7B69CF48}"/>
                </a:ext>
              </a:extLst>
            </p:cNvPr>
            <p:cNvSpPr/>
            <p:nvPr userDrawn="1"/>
          </p:nvSpPr>
          <p:spPr>
            <a:xfrm>
              <a:off x="702000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57" name="Forme en L 56">
              <a:extLst>
                <a:ext uri="{FF2B5EF4-FFF2-40B4-BE49-F238E27FC236}">
                  <a16:creationId xmlns:a16="http://schemas.microsoft.com/office/drawing/2014/main" id="{C57CA7F5-C4A3-864E-83E3-D09ECFF6CF32}"/>
                </a:ext>
              </a:extLst>
            </p:cNvPr>
            <p:cNvSpPr/>
            <p:nvPr userDrawn="1"/>
          </p:nvSpPr>
          <p:spPr>
            <a:xfrm rot="10800000">
              <a:off x="2159792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58" name="Espace réservé pour une image  21">
            <a:extLst>
              <a:ext uri="{FF2B5EF4-FFF2-40B4-BE49-F238E27FC236}">
                <a16:creationId xmlns:a16="http://schemas.microsoft.com/office/drawing/2014/main" id="{76065543-5E9D-0F4F-9E5A-95C80CE238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275856" y="3020000"/>
            <a:ext cx="1854024" cy="1071522"/>
          </a:xfrm>
          <a:prstGeom prst="rect">
            <a:avLst/>
          </a:prstGeo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/>
              <a:t>Cliquez sur l'icône pour ajouter une image</a:t>
            </a:r>
            <a:endParaRPr lang="fr-FR" dirty="0"/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A01AF0FB-1EEC-0243-AA3B-0982EC9E7EBA}"/>
              </a:ext>
            </a:extLst>
          </p:cNvPr>
          <p:cNvGrpSpPr/>
          <p:nvPr userDrawn="1"/>
        </p:nvGrpSpPr>
        <p:grpSpPr>
          <a:xfrm>
            <a:off x="3204096" y="2947992"/>
            <a:ext cx="1997792" cy="1207934"/>
            <a:chOff x="3204096" y="1851670"/>
            <a:chExt cx="1997792" cy="1207934"/>
          </a:xfrm>
        </p:grpSpPr>
        <p:sp>
          <p:nvSpPr>
            <p:cNvPr id="60" name="Forme en L 59">
              <a:extLst>
                <a:ext uri="{FF2B5EF4-FFF2-40B4-BE49-F238E27FC236}">
                  <a16:creationId xmlns:a16="http://schemas.microsoft.com/office/drawing/2014/main" id="{114464DA-EF90-D147-8CD3-DCCDDAD9F31E}"/>
                </a:ext>
              </a:extLst>
            </p:cNvPr>
            <p:cNvSpPr/>
            <p:nvPr userDrawn="1"/>
          </p:nvSpPr>
          <p:spPr>
            <a:xfrm>
              <a:off x="3204096" y="2519544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61" name="Forme en L 60">
              <a:extLst>
                <a:ext uri="{FF2B5EF4-FFF2-40B4-BE49-F238E27FC236}">
                  <a16:creationId xmlns:a16="http://schemas.microsoft.com/office/drawing/2014/main" id="{A702B66C-F494-694D-AA5D-ECE71AA6C237}"/>
                </a:ext>
              </a:extLst>
            </p:cNvPr>
            <p:cNvSpPr/>
            <p:nvPr userDrawn="1"/>
          </p:nvSpPr>
          <p:spPr>
            <a:xfrm rot="10800000">
              <a:off x="4661888" y="1851670"/>
              <a:ext cx="54000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2672816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 10 min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7E8915-FDF6-1746-95BF-8BDAF1A4DC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E1DFF8BF-A0D2-E446-8088-8F391AD6FBF3}"/>
              </a:ext>
            </a:extLst>
          </p:cNvPr>
          <p:cNvGrpSpPr/>
          <p:nvPr userDrawn="1"/>
        </p:nvGrpSpPr>
        <p:grpSpPr>
          <a:xfrm>
            <a:off x="3275856" y="627534"/>
            <a:ext cx="2283573" cy="2894810"/>
            <a:chOff x="2598305" y="908720"/>
            <a:chExt cx="3197831" cy="4053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68A9E5-978D-1E4D-9C62-F3D70E61BB5D}"/>
                </a:ext>
              </a:extLst>
            </p:cNvPr>
            <p:cNvSpPr txBox="1"/>
            <p:nvPr/>
          </p:nvSpPr>
          <p:spPr>
            <a:xfrm>
              <a:off x="3468565" y="2399316"/>
              <a:ext cx="1457316" cy="1422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1"/>
                  </a:solidFill>
                </a:rPr>
                <a:t>10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552A27-2645-FF4D-8BF2-837599852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2184315"/>
              <a:ext cx="96504" cy="229019"/>
            </a:xfrm>
            <a:custGeom>
              <a:avLst/>
              <a:gdLst>
                <a:gd name="connsiteX0" fmla="*/ 0 w 184150"/>
                <a:gd name="connsiteY0" fmla="*/ 0 h 437013"/>
                <a:gd name="connsiteX1" fmla="*/ 92470 w 184150"/>
                <a:gd name="connsiteY1" fmla="*/ 3174 h 437013"/>
                <a:gd name="connsiteX2" fmla="*/ 184150 w 184150"/>
                <a:gd name="connsiteY2" fmla="*/ 10314 h 437013"/>
                <a:gd name="connsiteX3" fmla="*/ 139578 w 184150"/>
                <a:gd name="connsiteY3" fmla="*/ 437013 h 437013"/>
                <a:gd name="connsiteX4" fmla="*/ 0 w 184150"/>
                <a:gd name="connsiteY4" fmla="*/ 429965 h 43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13">
                  <a:moveTo>
                    <a:pt x="0" y="0"/>
                  </a:moveTo>
                  <a:lnTo>
                    <a:pt x="92470" y="3174"/>
                  </a:lnTo>
                  <a:lnTo>
                    <a:pt x="184150" y="10314"/>
                  </a:lnTo>
                  <a:lnTo>
                    <a:pt x="139578" y="437013"/>
                  </a:lnTo>
                  <a:lnTo>
                    <a:pt x="0" y="42996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F5788B-9D0A-7547-9E62-36594A863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41" y="2191802"/>
              <a:ext cx="119821" cy="235542"/>
            </a:xfrm>
            <a:custGeom>
              <a:avLst/>
              <a:gdLst>
                <a:gd name="connsiteX0" fmla="*/ 45293 w 228642"/>
                <a:gd name="connsiteY0" fmla="*/ 0 h 449460"/>
                <a:gd name="connsiteX1" fmla="*/ 136967 w 228642"/>
                <a:gd name="connsiteY1" fmla="*/ 12706 h 449460"/>
                <a:gd name="connsiteX2" fmla="*/ 228642 w 228642"/>
                <a:gd name="connsiteY2" fmla="*/ 29382 h 449460"/>
                <a:gd name="connsiteX3" fmla="*/ 139051 w 228642"/>
                <a:gd name="connsiteY3" fmla="*/ 449460 h 449460"/>
                <a:gd name="connsiteX4" fmla="*/ 0 w 228642"/>
                <a:gd name="connsiteY4" fmla="*/ 428238 h 44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42" h="449460">
                  <a:moveTo>
                    <a:pt x="45293" y="0"/>
                  </a:moveTo>
                  <a:lnTo>
                    <a:pt x="136967" y="12706"/>
                  </a:lnTo>
                  <a:lnTo>
                    <a:pt x="228642" y="29382"/>
                  </a:lnTo>
                  <a:lnTo>
                    <a:pt x="139051" y="449460"/>
                  </a:lnTo>
                  <a:lnTo>
                    <a:pt x="0" y="4282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B41A48D-1078-1849-869C-FCC5A5D91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9" y="2212603"/>
              <a:ext cx="141191" cy="239065"/>
            </a:xfrm>
            <a:custGeom>
              <a:avLst/>
              <a:gdLst>
                <a:gd name="connsiteX0" fmla="*/ 89773 w 269420"/>
                <a:gd name="connsiteY0" fmla="*/ 0 h 456183"/>
                <a:gd name="connsiteX1" fmla="*/ 181186 w 269420"/>
                <a:gd name="connsiteY1" fmla="*/ 21422 h 456183"/>
                <a:gd name="connsiteX2" fmla="*/ 269420 w 269420"/>
                <a:gd name="connsiteY2" fmla="*/ 49190 h 456183"/>
                <a:gd name="connsiteX3" fmla="*/ 136699 w 269420"/>
                <a:gd name="connsiteY3" fmla="*/ 456183 h 456183"/>
                <a:gd name="connsiteX4" fmla="*/ 0 w 269420"/>
                <a:gd name="connsiteY4" fmla="*/ 421035 h 45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83">
                  <a:moveTo>
                    <a:pt x="89773" y="0"/>
                  </a:moveTo>
                  <a:lnTo>
                    <a:pt x="181186" y="21422"/>
                  </a:lnTo>
                  <a:lnTo>
                    <a:pt x="269420" y="49190"/>
                  </a:lnTo>
                  <a:lnTo>
                    <a:pt x="136699" y="456183"/>
                  </a:lnTo>
                  <a:lnTo>
                    <a:pt x="0" y="4210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16BC4E4-5027-8C4E-9E7C-8E3C86923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69" y="2245879"/>
              <a:ext cx="160732" cy="240487"/>
            </a:xfrm>
            <a:custGeom>
              <a:avLst/>
              <a:gdLst>
                <a:gd name="connsiteX0" fmla="*/ 132876 w 306707"/>
                <a:gd name="connsiteY0" fmla="*/ 0 h 458898"/>
                <a:gd name="connsiteX1" fmla="*/ 220982 w 306707"/>
                <a:gd name="connsiteY1" fmla="*/ 30177 h 458898"/>
                <a:gd name="connsiteX2" fmla="*/ 306707 w 306707"/>
                <a:gd name="connsiteY2" fmla="*/ 65118 h 458898"/>
                <a:gd name="connsiteX3" fmla="*/ 131605 w 306707"/>
                <a:gd name="connsiteY3" fmla="*/ 458898 h 458898"/>
                <a:gd name="connsiteX4" fmla="*/ 122025 w 306707"/>
                <a:gd name="connsiteY4" fmla="*/ 454284 h 458898"/>
                <a:gd name="connsiteX5" fmla="*/ 0 w 306707"/>
                <a:gd name="connsiteY5" fmla="*/ 409622 h 45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07" h="458898">
                  <a:moveTo>
                    <a:pt x="132876" y="0"/>
                  </a:moveTo>
                  <a:lnTo>
                    <a:pt x="220982" y="30177"/>
                  </a:lnTo>
                  <a:lnTo>
                    <a:pt x="306707" y="65118"/>
                  </a:lnTo>
                  <a:lnTo>
                    <a:pt x="131605" y="458898"/>
                  </a:lnTo>
                  <a:lnTo>
                    <a:pt x="122025" y="454284"/>
                  </a:lnTo>
                  <a:lnTo>
                    <a:pt x="0" y="40962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7D926E9-AD00-5D41-92C0-817183807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2291636"/>
              <a:ext cx="177945" cy="239087"/>
            </a:xfrm>
            <a:custGeom>
              <a:avLst/>
              <a:gdLst>
                <a:gd name="connsiteX0" fmla="*/ 174749 w 339553"/>
                <a:gd name="connsiteY0" fmla="*/ 0 h 456226"/>
                <a:gd name="connsiteX1" fmla="*/ 258736 w 339553"/>
                <a:gd name="connsiteY1" fmla="*/ 39668 h 456226"/>
                <a:gd name="connsiteX2" fmla="*/ 339553 w 339553"/>
                <a:gd name="connsiteY2" fmla="*/ 84096 h 456226"/>
                <a:gd name="connsiteX3" fmla="*/ 125209 w 339553"/>
                <a:gd name="connsiteY3" fmla="*/ 456226 h 456226"/>
                <a:gd name="connsiteX4" fmla="*/ 104561 w 339553"/>
                <a:gd name="connsiteY4" fmla="*/ 443682 h 456226"/>
                <a:gd name="connsiteX5" fmla="*/ 0 w 339553"/>
                <a:gd name="connsiteY5" fmla="*/ 393312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74749" y="0"/>
                  </a:moveTo>
                  <a:lnTo>
                    <a:pt x="258736" y="39668"/>
                  </a:lnTo>
                  <a:lnTo>
                    <a:pt x="339553" y="84096"/>
                  </a:lnTo>
                  <a:lnTo>
                    <a:pt x="125209" y="456226"/>
                  </a:lnTo>
                  <a:lnTo>
                    <a:pt x="104561" y="443682"/>
                  </a:lnTo>
                  <a:lnTo>
                    <a:pt x="0" y="3933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7D959C-9135-5045-B585-A3CF3B585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427" y="2348208"/>
              <a:ext cx="194812" cy="236146"/>
            </a:xfrm>
            <a:custGeom>
              <a:avLst/>
              <a:gdLst>
                <a:gd name="connsiteX0" fmla="*/ 216048 w 371741"/>
                <a:gd name="connsiteY0" fmla="*/ 0 h 450613"/>
                <a:gd name="connsiteX1" fmla="*/ 295483 w 371741"/>
                <a:gd name="connsiteY1" fmla="*/ 49213 h 450613"/>
                <a:gd name="connsiteX2" fmla="*/ 371741 w 371741"/>
                <a:gd name="connsiteY2" fmla="*/ 102394 h 450613"/>
                <a:gd name="connsiteX3" fmla="*/ 118526 w 371741"/>
                <a:gd name="connsiteY3" fmla="*/ 450613 h 450613"/>
                <a:gd name="connsiteX4" fmla="*/ 86921 w 371741"/>
                <a:gd name="connsiteY4" fmla="*/ 426979 h 450613"/>
                <a:gd name="connsiteX5" fmla="*/ 0 w 371741"/>
                <a:gd name="connsiteY5" fmla="*/ 37417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1" h="450613">
                  <a:moveTo>
                    <a:pt x="216048" y="0"/>
                  </a:moveTo>
                  <a:lnTo>
                    <a:pt x="295483" y="49213"/>
                  </a:lnTo>
                  <a:lnTo>
                    <a:pt x="371741" y="102394"/>
                  </a:lnTo>
                  <a:lnTo>
                    <a:pt x="118526" y="450613"/>
                  </a:lnTo>
                  <a:lnTo>
                    <a:pt x="86921" y="426979"/>
                  </a:lnTo>
                  <a:lnTo>
                    <a:pt x="0" y="3741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DB85336-8910-0148-9DDC-F6068620C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550" y="2417259"/>
              <a:ext cx="208194" cy="228922"/>
            </a:xfrm>
            <a:custGeom>
              <a:avLst/>
              <a:gdLst>
                <a:gd name="connsiteX0" fmla="*/ 253606 w 397275"/>
                <a:gd name="connsiteY0" fmla="*/ 0 h 436827"/>
                <a:gd name="connsiteX1" fmla="*/ 326631 w 397275"/>
                <a:gd name="connsiteY1" fmla="*/ 56356 h 436827"/>
                <a:gd name="connsiteX2" fmla="*/ 397275 w 397275"/>
                <a:gd name="connsiteY2" fmla="*/ 116681 h 436827"/>
                <a:gd name="connsiteX3" fmla="*/ 108971 w 397275"/>
                <a:gd name="connsiteY3" fmla="*/ 436827 h 436827"/>
                <a:gd name="connsiteX4" fmla="*/ 68544 w 397275"/>
                <a:gd name="connsiteY4" fmla="*/ 400085 h 436827"/>
                <a:gd name="connsiteX5" fmla="*/ 0 w 397275"/>
                <a:gd name="connsiteY5" fmla="*/ 348829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275" h="436827">
                  <a:moveTo>
                    <a:pt x="253606" y="0"/>
                  </a:moveTo>
                  <a:lnTo>
                    <a:pt x="326631" y="56356"/>
                  </a:lnTo>
                  <a:lnTo>
                    <a:pt x="397275" y="116681"/>
                  </a:lnTo>
                  <a:lnTo>
                    <a:pt x="108971" y="436827"/>
                  </a:lnTo>
                  <a:lnTo>
                    <a:pt x="68544" y="400085"/>
                  </a:lnTo>
                  <a:lnTo>
                    <a:pt x="0" y="34882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6ED1AE7-7F05-0646-8A57-EF99C5BBC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489" y="2496292"/>
              <a:ext cx="220272" cy="219888"/>
            </a:xfrm>
            <a:custGeom>
              <a:avLst/>
              <a:gdLst>
                <a:gd name="connsiteX0" fmla="*/ 289277 w 420324"/>
                <a:gd name="connsiteY0" fmla="*/ 0 h 419590"/>
                <a:gd name="connsiteX1" fmla="*/ 355992 w 420324"/>
                <a:gd name="connsiteY1" fmla="*/ 63500 h 419590"/>
                <a:gd name="connsiteX2" fmla="*/ 420324 w 420324"/>
                <a:gd name="connsiteY2" fmla="*/ 130969 h 419590"/>
                <a:gd name="connsiteX3" fmla="*/ 99032 w 420324"/>
                <a:gd name="connsiteY3" fmla="*/ 419590 h 419590"/>
                <a:gd name="connsiteX4" fmla="*/ 51096 w 420324"/>
                <a:gd name="connsiteY4" fmla="*/ 366847 h 419590"/>
                <a:gd name="connsiteX5" fmla="*/ 0 w 420324"/>
                <a:gd name="connsiteY5" fmla="*/ 320409 h 41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324" h="419590">
                  <a:moveTo>
                    <a:pt x="289277" y="0"/>
                  </a:moveTo>
                  <a:lnTo>
                    <a:pt x="355992" y="63500"/>
                  </a:lnTo>
                  <a:lnTo>
                    <a:pt x="420324" y="130969"/>
                  </a:lnTo>
                  <a:lnTo>
                    <a:pt x="99032" y="419590"/>
                  </a:lnTo>
                  <a:lnTo>
                    <a:pt x="51096" y="366847"/>
                  </a:lnTo>
                  <a:lnTo>
                    <a:pt x="0" y="3204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175A5B6-B28F-B145-948C-672A32C9F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861" y="2583646"/>
              <a:ext cx="229104" cy="208896"/>
            </a:xfrm>
            <a:custGeom>
              <a:avLst/>
              <a:gdLst>
                <a:gd name="connsiteX0" fmla="*/ 321351 w 437174"/>
                <a:gd name="connsiteY0" fmla="*/ 0 h 398615"/>
                <a:gd name="connsiteX1" fmla="*/ 380849 w 437174"/>
                <a:gd name="connsiteY1" fmla="*/ 71485 h 398615"/>
                <a:gd name="connsiteX2" fmla="*/ 437174 w 437174"/>
                <a:gd name="connsiteY2" fmla="*/ 144559 h 398615"/>
                <a:gd name="connsiteX3" fmla="*/ 87961 w 437174"/>
                <a:gd name="connsiteY3" fmla="*/ 398615 h 398615"/>
                <a:gd name="connsiteX4" fmla="*/ 36295 w 437174"/>
                <a:gd name="connsiteY4" fmla="*/ 329524 h 398615"/>
                <a:gd name="connsiteX5" fmla="*/ 0 w 437174"/>
                <a:gd name="connsiteY5" fmla="*/ 289589 h 39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174" h="398615">
                  <a:moveTo>
                    <a:pt x="321351" y="0"/>
                  </a:moveTo>
                  <a:lnTo>
                    <a:pt x="380849" y="71485"/>
                  </a:lnTo>
                  <a:lnTo>
                    <a:pt x="437174" y="144559"/>
                  </a:lnTo>
                  <a:lnTo>
                    <a:pt x="87961" y="398615"/>
                  </a:lnTo>
                  <a:lnTo>
                    <a:pt x="36295" y="329524"/>
                  </a:lnTo>
                  <a:lnTo>
                    <a:pt x="0" y="2895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0F71AE2-98EC-7748-99C6-17CD06CA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790" y="2680982"/>
              <a:ext cx="235393" cy="194948"/>
            </a:xfrm>
            <a:custGeom>
              <a:avLst/>
              <a:gdLst>
                <a:gd name="connsiteX0" fmla="*/ 348475 w 449177"/>
                <a:gd name="connsiteY0" fmla="*/ 0 h 371997"/>
                <a:gd name="connsiteX1" fmla="*/ 400809 w 449177"/>
                <a:gd name="connsiteY1" fmla="*/ 77728 h 371997"/>
                <a:gd name="connsiteX2" fmla="*/ 449177 w 449177"/>
                <a:gd name="connsiteY2" fmla="*/ 157043 h 371997"/>
                <a:gd name="connsiteX3" fmla="*/ 76436 w 449177"/>
                <a:gd name="connsiteY3" fmla="*/ 371997 h 371997"/>
                <a:gd name="connsiteX4" fmla="*/ 22992 w 449177"/>
                <a:gd name="connsiteY4" fmla="*/ 284026 h 371997"/>
                <a:gd name="connsiteX5" fmla="*/ 0 w 449177"/>
                <a:gd name="connsiteY5" fmla="*/ 253278 h 37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177" h="371997">
                  <a:moveTo>
                    <a:pt x="348475" y="0"/>
                  </a:moveTo>
                  <a:lnTo>
                    <a:pt x="400809" y="77728"/>
                  </a:lnTo>
                  <a:lnTo>
                    <a:pt x="449177" y="157043"/>
                  </a:lnTo>
                  <a:lnTo>
                    <a:pt x="76436" y="371997"/>
                  </a:lnTo>
                  <a:lnTo>
                    <a:pt x="22992" y="284026"/>
                  </a:lnTo>
                  <a:lnTo>
                    <a:pt x="0" y="2532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C7B4A71-B05C-6949-9655-0DEEBCD53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423" y="2784975"/>
              <a:ext cx="239996" cy="179138"/>
            </a:xfrm>
            <a:custGeom>
              <a:avLst/>
              <a:gdLst>
                <a:gd name="connsiteX0" fmla="*/ 374575 w 457959"/>
                <a:gd name="connsiteY0" fmla="*/ 0 h 341831"/>
                <a:gd name="connsiteX1" fmla="*/ 418252 w 457959"/>
                <a:gd name="connsiteY1" fmla="*/ 81830 h 341831"/>
                <a:gd name="connsiteX2" fmla="*/ 457959 w 457959"/>
                <a:gd name="connsiteY2" fmla="*/ 166042 h 341831"/>
                <a:gd name="connsiteX3" fmla="*/ 62981 w 457959"/>
                <a:gd name="connsiteY3" fmla="*/ 341831 h 341831"/>
                <a:gd name="connsiteX4" fmla="*/ 11897 w 457959"/>
                <a:gd name="connsiteY4" fmla="*/ 235786 h 341831"/>
                <a:gd name="connsiteX5" fmla="*/ 0 w 457959"/>
                <a:gd name="connsiteY5" fmla="*/ 216203 h 34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959" h="341831">
                  <a:moveTo>
                    <a:pt x="374575" y="0"/>
                  </a:moveTo>
                  <a:lnTo>
                    <a:pt x="418252" y="81830"/>
                  </a:lnTo>
                  <a:lnTo>
                    <a:pt x="457959" y="166042"/>
                  </a:lnTo>
                  <a:lnTo>
                    <a:pt x="62981" y="341831"/>
                  </a:lnTo>
                  <a:lnTo>
                    <a:pt x="11897" y="235786"/>
                  </a:lnTo>
                  <a:lnTo>
                    <a:pt x="0" y="216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9279A76-B22B-E44C-B724-60D66579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848" y="2896454"/>
              <a:ext cx="240496" cy="160089"/>
            </a:xfrm>
            <a:custGeom>
              <a:avLst/>
              <a:gdLst>
                <a:gd name="connsiteX0" fmla="*/ 391508 w 458913"/>
                <a:gd name="connsiteY0" fmla="*/ 0 h 305483"/>
                <a:gd name="connsiteX1" fmla="*/ 427986 w 458913"/>
                <a:gd name="connsiteY1" fmla="*/ 85631 h 305483"/>
                <a:gd name="connsiteX2" fmla="*/ 458913 w 458913"/>
                <a:gd name="connsiteY2" fmla="*/ 172054 h 305483"/>
                <a:gd name="connsiteX3" fmla="*/ 48921 w 458913"/>
                <a:gd name="connsiteY3" fmla="*/ 305483 h 305483"/>
                <a:gd name="connsiteX4" fmla="*/ 3836 w 458913"/>
                <a:gd name="connsiteY4" fmla="*/ 182301 h 305483"/>
                <a:gd name="connsiteX5" fmla="*/ 0 w 458913"/>
                <a:gd name="connsiteY5" fmla="*/ 174338 h 3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913" h="305483">
                  <a:moveTo>
                    <a:pt x="391508" y="0"/>
                  </a:moveTo>
                  <a:lnTo>
                    <a:pt x="427986" y="85631"/>
                  </a:lnTo>
                  <a:lnTo>
                    <a:pt x="458913" y="172054"/>
                  </a:lnTo>
                  <a:lnTo>
                    <a:pt x="48921" y="305483"/>
                  </a:lnTo>
                  <a:lnTo>
                    <a:pt x="3836" y="182301"/>
                  </a:lnTo>
                  <a:lnTo>
                    <a:pt x="0" y="17433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E377C7B-2676-DB4F-A5BD-73B62678B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492" y="3012093"/>
              <a:ext cx="239129" cy="140421"/>
            </a:xfrm>
            <a:custGeom>
              <a:avLst/>
              <a:gdLst>
                <a:gd name="connsiteX0" fmla="*/ 409452 w 456305"/>
                <a:gd name="connsiteY0" fmla="*/ 0 h 267951"/>
                <a:gd name="connsiteX1" fmla="*/ 434864 w 456305"/>
                <a:gd name="connsiteY1" fmla="*/ 88234 h 267951"/>
                <a:gd name="connsiteX2" fmla="*/ 456305 w 456305"/>
                <a:gd name="connsiteY2" fmla="*/ 178058 h 267951"/>
                <a:gd name="connsiteX3" fmla="*/ 34711 w 456305"/>
                <a:gd name="connsiteY3" fmla="*/ 267951 h 267951"/>
                <a:gd name="connsiteX4" fmla="*/ 0 w 456305"/>
                <a:gd name="connsiteY4" fmla="*/ 132953 h 267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305" h="267951">
                  <a:moveTo>
                    <a:pt x="409452" y="0"/>
                  </a:moveTo>
                  <a:lnTo>
                    <a:pt x="434864" y="88234"/>
                  </a:lnTo>
                  <a:lnTo>
                    <a:pt x="456305" y="178058"/>
                  </a:lnTo>
                  <a:lnTo>
                    <a:pt x="34711" y="267951"/>
                  </a:lnTo>
                  <a:lnTo>
                    <a:pt x="0" y="13295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6DB9A8F-CA85-2F48-8598-4F6982292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131061"/>
              <a:ext cx="235903" cy="119816"/>
            </a:xfrm>
            <a:custGeom>
              <a:avLst/>
              <a:gdLst>
                <a:gd name="connsiteX0" fmla="*/ 421561 w 450149"/>
                <a:gd name="connsiteY0" fmla="*/ 0 h 228633"/>
                <a:gd name="connsiteX1" fmla="*/ 439826 w 450149"/>
                <a:gd name="connsiteY1" fmla="*/ 91085 h 228633"/>
                <a:gd name="connsiteX2" fmla="*/ 450149 w 450149"/>
                <a:gd name="connsiteY2" fmla="*/ 183754 h 228633"/>
                <a:gd name="connsiteX3" fmla="*/ 21237 w 450149"/>
                <a:gd name="connsiteY3" fmla="*/ 228633 h 228633"/>
                <a:gd name="connsiteX4" fmla="*/ 0 w 450149"/>
                <a:gd name="connsiteY4" fmla="*/ 89481 h 22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633">
                  <a:moveTo>
                    <a:pt x="421561" y="0"/>
                  </a:moveTo>
                  <a:lnTo>
                    <a:pt x="439826" y="91085"/>
                  </a:lnTo>
                  <a:lnTo>
                    <a:pt x="450149" y="183754"/>
                  </a:lnTo>
                  <a:lnTo>
                    <a:pt x="21237" y="228633"/>
                  </a:lnTo>
                  <a:lnTo>
                    <a:pt x="0" y="8948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3B58CD2-D8A2-CD46-9861-F8E2DA4BB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10" y="3253355"/>
              <a:ext cx="229397" cy="97336"/>
            </a:xfrm>
            <a:custGeom>
              <a:avLst/>
              <a:gdLst>
                <a:gd name="connsiteX0" fmla="*/ 429008 w 437735"/>
                <a:gd name="connsiteY0" fmla="*/ 0 h 185737"/>
                <a:gd name="connsiteX1" fmla="*/ 436942 w 437735"/>
                <a:gd name="connsiteY1" fmla="*/ 92869 h 185737"/>
                <a:gd name="connsiteX2" fmla="*/ 437735 w 437735"/>
                <a:gd name="connsiteY2" fmla="*/ 185737 h 185737"/>
                <a:gd name="connsiteX3" fmla="*/ 7097 w 437735"/>
                <a:gd name="connsiteY3" fmla="*/ 185737 h 185737"/>
                <a:gd name="connsiteX4" fmla="*/ 0 w 437735"/>
                <a:gd name="connsiteY4" fmla="*/ 4519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35" h="185737">
                  <a:moveTo>
                    <a:pt x="429008" y="0"/>
                  </a:moveTo>
                  <a:lnTo>
                    <a:pt x="436942" y="92869"/>
                  </a:lnTo>
                  <a:lnTo>
                    <a:pt x="437735" y="185737"/>
                  </a:lnTo>
                  <a:lnTo>
                    <a:pt x="7097" y="185737"/>
                  </a:lnTo>
                  <a:lnTo>
                    <a:pt x="0" y="4519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D5316F3-758D-E241-BB86-7D9C3C5FC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00" y="3377314"/>
              <a:ext cx="229407" cy="96504"/>
            </a:xfrm>
            <a:custGeom>
              <a:avLst/>
              <a:gdLst>
                <a:gd name="connsiteX0" fmla="*/ 7036 w 437754"/>
                <a:gd name="connsiteY0" fmla="*/ 0 h 184150"/>
                <a:gd name="connsiteX1" fmla="*/ 437754 w 437754"/>
                <a:gd name="connsiteY1" fmla="*/ 0 h 184150"/>
                <a:gd name="connsiteX2" fmla="*/ 436961 w 437754"/>
                <a:gd name="connsiteY2" fmla="*/ 92470 h 184150"/>
                <a:gd name="connsiteX3" fmla="*/ 429027 w 437754"/>
                <a:gd name="connsiteY3" fmla="*/ 184150 h 184150"/>
                <a:gd name="connsiteX4" fmla="*/ 0 w 437754"/>
                <a:gd name="connsiteY4" fmla="*/ 13933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54" h="184150">
                  <a:moveTo>
                    <a:pt x="7036" y="0"/>
                  </a:moveTo>
                  <a:lnTo>
                    <a:pt x="437754" y="0"/>
                  </a:lnTo>
                  <a:lnTo>
                    <a:pt x="436961" y="92470"/>
                  </a:lnTo>
                  <a:lnTo>
                    <a:pt x="429027" y="184150"/>
                  </a:lnTo>
                  <a:lnTo>
                    <a:pt x="0" y="1393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95CD7C8-1F42-124C-BC80-EA3B0DE8B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476453"/>
              <a:ext cx="235903" cy="119659"/>
            </a:xfrm>
            <a:custGeom>
              <a:avLst/>
              <a:gdLst>
                <a:gd name="connsiteX0" fmla="*/ 21192 w 450149"/>
                <a:gd name="connsiteY0" fmla="*/ 0 h 228334"/>
                <a:gd name="connsiteX1" fmla="*/ 450149 w 450149"/>
                <a:gd name="connsiteY1" fmla="*/ 44981 h 228334"/>
                <a:gd name="connsiteX2" fmla="*/ 439826 w 450149"/>
                <a:gd name="connsiteY2" fmla="*/ 138252 h 228334"/>
                <a:gd name="connsiteX3" fmla="*/ 421561 w 450149"/>
                <a:gd name="connsiteY3" fmla="*/ 228334 h 228334"/>
                <a:gd name="connsiteX4" fmla="*/ 0 w 450149"/>
                <a:gd name="connsiteY4" fmla="*/ 138853 h 228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334">
                  <a:moveTo>
                    <a:pt x="21192" y="0"/>
                  </a:moveTo>
                  <a:lnTo>
                    <a:pt x="450149" y="44981"/>
                  </a:lnTo>
                  <a:lnTo>
                    <a:pt x="439826" y="138252"/>
                  </a:lnTo>
                  <a:lnTo>
                    <a:pt x="421561" y="228334"/>
                  </a:lnTo>
                  <a:lnTo>
                    <a:pt x="0" y="13885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DCEB063-DC9E-EF4C-88F8-B8238195A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294" y="3575449"/>
              <a:ext cx="239326" cy="140464"/>
            </a:xfrm>
            <a:custGeom>
              <a:avLst/>
              <a:gdLst>
                <a:gd name="connsiteX0" fmla="*/ 34701 w 456682"/>
                <a:gd name="connsiteY0" fmla="*/ 0 h 268033"/>
                <a:gd name="connsiteX1" fmla="*/ 456682 w 456682"/>
                <a:gd name="connsiteY1" fmla="*/ 89975 h 268033"/>
                <a:gd name="connsiteX2" fmla="*/ 435241 w 456682"/>
                <a:gd name="connsiteY2" fmla="*/ 179799 h 268033"/>
                <a:gd name="connsiteX3" fmla="*/ 409829 w 456682"/>
                <a:gd name="connsiteY3" fmla="*/ 268033 h 268033"/>
                <a:gd name="connsiteX4" fmla="*/ 0 w 456682"/>
                <a:gd name="connsiteY4" fmla="*/ 134958 h 26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682" h="268033">
                  <a:moveTo>
                    <a:pt x="34701" y="0"/>
                  </a:moveTo>
                  <a:lnTo>
                    <a:pt x="456682" y="89975"/>
                  </a:lnTo>
                  <a:lnTo>
                    <a:pt x="435241" y="179799"/>
                  </a:lnTo>
                  <a:lnTo>
                    <a:pt x="409829" y="268033"/>
                  </a:lnTo>
                  <a:lnTo>
                    <a:pt x="0" y="13495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E532801-CD74-7C47-AD09-87F4BC3E3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517" y="3670743"/>
              <a:ext cx="240826" cy="160807"/>
            </a:xfrm>
            <a:custGeom>
              <a:avLst/>
              <a:gdLst>
                <a:gd name="connsiteX0" fmla="*/ 49471 w 459543"/>
                <a:gd name="connsiteY0" fmla="*/ 0 h 306853"/>
                <a:gd name="connsiteX1" fmla="*/ 459543 w 459543"/>
                <a:gd name="connsiteY1" fmla="*/ 133022 h 306853"/>
                <a:gd name="connsiteX2" fmla="*/ 428616 w 459543"/>
                <a:gd name="connsiteY2" fmla="*/ 221128 h 306853"/>
                <a:gd name="connsiteX3" fmla="*/ 392138 w 459543"/>
                <a:gd name="connsiteY3" fmla="*/ 306853 h 306853"/>
                <a:gd name="connsiteX4" fmla="*/ 0 w 459543"/>
                <a:gd name="connsiteY4" fmla="*/ 132235 h 306853"/>
                <a:gd name="connsiteX5" fmla="*/ 4466 w 459543"/>
                <a:gd name="connsiteY5" fmla="*/ 122964 h 30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543" h="306853">
                  <a:moveTo>
                    <a:pt x="49471" y="0"/>
                  </a:moveTo>
                  <a:lnTo>
                    <a:pt x="459543" y="133022"/>
                  </a:lnTo>
                  <a:lnTo>
                    <a:pt x="428616" y="221128"/>
                  </a:lnTo>
                  <a:lnTo>
                    <a:pt x="392138" y="306853"/>
                  </a:lnTo>
                  <a:lnTo>
                    <a:pt x="0" y="132235"/>
                  </a:lnTo>
                  <a:lnTo>
                    <a:pt x="4466" y="1229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290707C-5F21-3B4D-BDAA-259A3508E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332" y="3763325"/>
              <a:ext cx="240086" cy="178874"/>
            </a:xfrm>
            <a:custGeom>
              <a:avLst/>
              <a:gdLst>
                <a:gd name="connsiteX0" fmla="*/ 62913 w 458133"/>
                <a:gd name="connsiteY0" fmla="*/ 0 h 341327"/>
                <a:gd name="connsiteX1" fmla="*/ 458133 w 458133"/>
                <a:gd name="connsiteY1" fmla="*/ 175582 h 341327"/>
                <a:gd name="connsiteX2" fmla="*/ 418426 w 458133"/>
                <a:gd name="connsiteY2" fmla="*/ 259644 h 341327"/>
                <a:gd name="connsiteX3" fmla="*/ 374749 w 458133"/>
                <a:gd name="connsiteY3" fmla="*/ 341327 h 341327"/>
                <a:gd name="connsiteX4" fmla="*/ 0 w 458133"/>
                <a:gd name="connsiteY4" fmla="*/ 125411 h 341327"/>
                <a:gd name="connsiteX5" fmla="*/ 12071 w 458133"/>
                <a:gd name="connsiteY5" fmla="*/ 105542 h 34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33" h="341327">
                  <a:moveTo>
                    <a:pt x="62913" y="0"/>
                  </a:moveTo>
                  <a:lnTo>
                    <a:pt x="458133" y="175582"/>
                  </a:lnTo>
                  <a:lnTo>
                    <a:pt x="418426" y="259644"/>
                  </a:lnTo>
                  <a:lnTo>
                    <a:pt x="374749" y="341327"/>
                  </a:lnTo>
                  <a:lnTo>
                    <a:pt x="0" y="125411"/>
                  </a:lnTo>
                  <a:lnTo>
                    <a:pt x="12071" y="10554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6B1CE91-0DEB-F340-AAE7-DB5F97BD0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87" y="3851491"/>
              <a:ext cx="235295" cy="194700"/>
            </a:xfrm>
            <a:custGeom>
              <a:avLst/>
              <a:gdLst>
                <a:gd name="connsiteX0" fmla="*/ 75963 w 448990"/>
                <a:gd name="connsiteY0" fmla="*/ 0 h 371526"/>
                <a:gd name="connsiteX1" fmla="*/ 448990 w 448990"/>
                <a:gd name="connsiteY1" fmla="*/ 215833 h 371526"/>
                <a:gd name="connsiteX2" fmla="*/ 400622 w 448990"/>
                <a:gd name="connsiteY2" fmla="*/ 295268 h 371526"/>
                <a:gd name="connsiteX3" fmla="*/ 348288 w 448990"/>
                <a:gd name="connsiteY3" fmla="*/ 371526 h 371526"/>
                <a:gd name="connsiteX4" fmla="*/ 0 w 448990"/>
                <a:gd name="connsiteY4" fmla="*/ 117999 h 371526"/>
                <a:gd name="connsiteX5" fmla="*/ 22805 w 448990"/>
                <a:gd name="connsiteY5" fmla="*/ 87501 h 371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8990" h="371526">
                  <a:moveTo>
                    <a:pt x="75963" y="0"/>
                  </a:moveTo>
                  <a:lnTo>
                    <a:pt x="448990" y="215833"/>
                  </a:lnTo>
                  <a:lnTo>
                    <a:pt x="400622" y="295268"/>
                  </a:lnTo>
                  <a:lnTo>
                    <a:pt x="348288" y="371526"/>
                  </a:lnTo>
                  <a:lnTo>
                    <a:pt x="0" y="117999"/>
                  </a:lnTo>
                  <a:lnTo>
                    <a:pt x="22805" y="8750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E27EDDBD-7316-7449-8B44-CAB6FBB11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5174" y="3934633"/>
              <a:ext cx="228789" cy="208063"/>
            </a:xfrm>
            <a:custGeom>
              <a:avLst/>
              <a:gdLst>
                <a:gd name="connsiteX0" fmla="*/ 87360 w 436574"/>
                <a:gd name="connsiteY0" fmla="*/ 0 h 397026"/>
                <a:gd name="connsiteX1" fmla="*/ 436574 w 436574"/>
                <a:gd name="connsiteY1" fmla="*/ 254056 h 397026"/>
                <a:gd name="connsiteX2" fmla="*/ 380249 w 436574"/>
                <a:gd name="connsiteY2" fmla="*/ 327129 h 397026"/>
                <a:gd name="connsiteX3" fmla="*/ 320751 w 436574"/>
                <a:gd name="connsiteY3" fmla="*/ 397026 h 397026"/>
                <a:gd name="connsiteX4" fmla="*/ 0 w 436574"/>
                <a:gd name="connsiteY4" fmla="*/ 108365 h 397026"/>
                <a:gd name="connsiteX5" fmla="*/ 35695 w 436574"/>
                <a:gd name="connsiteY5" fmla="*/ 69090 h 3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574" h="397026">
                  <a:moveTo>
                    <a:pt x="87360" y="0"/>
                  </a:moveTo>
                  <a:lnTo>
                    <a:pt x="436574" y="254056"/>
                  </a:lnTo>
                  <a:lnTo>
                    <a:pt x="380249" y="327129"/>
                  </a:lnTo>
                  <a:lnTo>
                    <a:pt x="320751" y="397026"/>
                  </a:lnTo>
                  <a:lnTo>
                    <a:pt x="0" y="108365"/>
                  </a:lnTo>
                  <a:lnTo>
                    <a:pt x="35695" y="6909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7AB988-7B4D-664F-AA7B-A60F7DC30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277" y="4011194"/>
              <a:ext cx="220484" cy="220520"/>
            </a:xfrm>
            <a:custGeom>
              <a:avLst/>
              <a:gdLst>
                <a:gd name="connsiteX0" fmla="*/ 99088 w 420727"/>
                <a:gd name="connsiteY0" fmla="*/ 0 h 420795"/>
                <a:gd name="connsiteX1" fmla="*/ 420727 w 420727"/>
                <a:gd name="connsiteY1" fmla="*/ 289669 h 420795"/>
                <a:gd name="connsiteX2" fmla="*/ 356395 w 420727"/>
                <a:gd name="connsiteY2" fmla="*/ 357219 h 420795"/>
                <a:gd name="connsiteX3" fmla="*/ 289680 w 420727"/>
                <a:gd name="connsiteY3" fmla="*/ 420795 h 420795"/>
                <a:gd name="connsiteX4" fmla="*/ 0 w 420727"/>
                <a:gd name="connsiteY4" fmla="*/ 99166 h 420795"/>
                <a:gd name="connsiteX5" fmla="*/ 51499 w 420727"/>
                <a:gd name="connsiteY5" fmla="*/ 52361 h 42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727" h="420795">
                  <a:moveTo>
                    <a:pt x="99088" y="0"/>
                  </a:moveTo>
                  <a:lnTo>
                    <a:pt x="420727" y="289669"/>
                  </a:lnTo>
                  <a:lnTo>
                    <a:pt x="356395" y="357219"/>
                  </a:lnTo>
                  <a:lnTo>
                    <a:pt x="289680" y="420795"/>
                  </a:lnTo>
                  <a:lnTo>
                    <a:pt x="0" y="99166"/>
                  </a:lnTo>
                  <a:lnTo>
                    <a:pt x="51499" y="5236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71A5FC2-4A47-0448-8F2E-A7AC0C3A3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255" y="4081147"/>
              <a:ext cx="208490" cy="229600"/>
            </a:xfrm>
            <a:custGeom>
              <a:avLst/>
              <a:gdLst>
                <a:gd name="connsiteX0" fmla="*/ 109214 w 397840"/>
                <a:gd name="connsiteY0" fmla="*/ 0 h 438122"/>
                <a:gd name="connsiteX1" fmla="*/ 397840 w 397840"/>
                <a:gd name="connsiteY1" fmla="*/ 320712 h 438122"/>
                <a:gd name="connsiteX2" fmla="*/ 327196 w 397840"/>
                <a:gd name="connsiteY2" fmla="*/ 381004 h 438122"/>
                <a:gd name="connsiteX3" fmla="*/ 254171 w 397840"/>
                <a:gd name="connsiteY3" fmla="*/ 438122 h 438122"/>
                <a:gd name="connsiteX4" fmla="*/ 0 w 397840"/>
                <a:gd name="connsiteY4" fmla="*/ 88129 h 438122"/>
                <a:gd name="connsiteX5" fmla="*/ 69109 w 397840"/>
                <a:gd name="connsiteY5" fmla="*/ 36450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840" h="438122">
                  <a:moveTo>
                    <a:pt x="109214" y="0"/>
                  </a:moveTo>
                  <a:lnTo>
                    <a:pt x="397840" y="320712"/>
                  </a:lnTo>
                  <a:lnTo>
                    <a:pt x="327196" y="381004"/>
                  </a:lnTo>
                  <a:lnTo>
                    <a:pt x="254171" y="438122"/>
                  </a:lnTo>
                  <a:lnTo>
                    <a:pt x="0" y="88129"/>
                  </a:lnTo>
                  <a:lnTo>
                    <a:pt x="69109" y="364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9235364-96C9-984D-BFE8-801636006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610" y="4142906"/>
              <a:ext cx="194631" cy="235228"/>
            </a:xfrm>
            <a:custGeom>
              <a:avLst/>
              <a:gdLst>
                <a:gd name="connsiteX0" fmla="*/ 117959 w 371393"/>
                <a:gd name="connsiteY0" fmla="*/ 0 h 448861"/>
                <a:gd name="connsiteX1" fmla="*/ 371393 w 371393"/>
                <a:gd name="connsiteY1" fmla="*/ 348159 h 448861"/>
                <a:gd name="connsiteX2" fmla="*/ 295135 w 371393"/>
                <a:gd name="connsiteY2" fmla="*/ 399700 h 448861"/>
                <a:gd name="connsiteX3" fmla="*/ 215700 w 371393"/>
                <a:gd name="connsiteY3" fmla="*/ 448861 h 448861"/>
                <a:gd name="connsiteX4" fmla="*/ 0 w 371393"/>
                <a:gd name="connsiteY4" fmla="*/ 76065 h 448861"/>
                <a:gd name="connsiteX5" fmla="*/ 86573 w 371393"/>
                <a:gd name="connsiteY5" fmla="*/ 23470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117959" y="0"/>
                  </a:moveTo>
                  <a:lnTo>
                    <a:pt x="371393" y="348159"/>
                  </a:lnTo>
                  <a:lnTo>
                    <a:pt x="295135" y="399700"/>
                  </a:lnTo>
                  <a:lnTo>
                    <a:pt x="215700" y="448861"/>
                  </a:lnTo>
                  <a:lnTo>
                    <a:pt x="0" y="76065"/>
                  </a:lnTo>
                  <a:lnTo>
                    <a:pt x="86573" y="234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E5AD76-80E0-814F-8B22-ED28A8CAB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4196450"/>
              <a:ext cx="177945" cy="239087"/>
            </a:xfrm>
            <a:custGeom>
              <a:avLst/>
              <a:gdLst>
                <a:gd name="connsiteX0" fmla="*/ 125209 w 339553"/>
                <a:gd name="connsiteY0" fmla="*/ 0 h 456226"/>
                <a:gd name="connsiteX1" fmla="*/ 339553 w 339553"/>
                <a:gd name="connsiteY1" fmla="*/ 372130 h 456226"/>
                <a:gd name="connsiteX2" fmla="*/ 258736 w 339553"/>
                <a:gd name="connsiteY2" fmla="*/ 416558 h 456226"/>
                <a:gd name="connsiteX3" fmla="*/ 174749 w 339553"/>
                <a:gd name="connsiteY3" fmla="*/ 456226 h 456226"/>
                <a:gd name="connsiteX4" fmla="*/ 0 w 339553"/>
                <a:gd name="connsiteY4" fmla="*/ 62914 h 456226"/>
                <a:gd name="connsiteX5" fmla="*/ 104561 w 339553"/>
                <a:gd name="connsiteY5" fmla="*/ 12545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25209" y="0"/>
                  </a:moveTo>
                  <a:lnTo>
                    <a:pt x="339553" y="372130"/>
                  </a:lnTo>
                  <a:lnTo>
                    <a:pt x="258736" y="416558"/>
                  </a:lnTo>
                  <a:lnTo>
                    <a:pt x="174749" y="456226"/>
                  </a:lnTo>
                  <a:lnTo>
                    <a:pt x="0" y="62914"/>
                  </a:lnTo>
                  <a:lnTo>
                    <a:pt x="104561" y="1254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61B673B-AA97-F845-85B6-20880C40E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09" y="4240736"/>
              <a:ext cx="160790" cy="240558"/>
            </a:xfrm>
            <a:custGeom>
              <a:avLst/>
              <a:gdLst>
                <a:gd name="connsiteX0" fmla="*/ 131999 w 306819"/>
                <a:gd name="connsiteY0" fmla="*/ 0 h 459034"/>
                <a:gd name="connsiteX1" fmla="*/ 306819 w 306819"/>
                <a:gd name="connsiteY1" fmla="*/ 392391 h 459034"/>
                <a:gd name="connsiteX2" fmla="*/ 221094 w 306819"/>
                <a:gd name="connsiteY2" fmla="*/ 428886 h 459034"/>
                <a:gd name="connsiteX3" fmla="*/ 132988 w 306819"/>
                <a:gd name="connsiteY3" fmla="*/ 459034 h 459034"/>
                <a:gd name="connsiteX4" fmla="*/ 0 w 306819"/>
                <a:gd name="connsiteY4" fmla="*/ 49454 h 459034"/>
                <a:gd name="connsiteX5" fmla="*/ 122137 w 306819"/>
                <a:gd name="connsiteY5" fmla="*/ 4751 h 45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19" h="459034">
                  <a:moveTo>
                    <a:pt x="131999" y="0"/>
                  </a:moveTo>
                  <a:lnTo>
                    <a:pt x="306819" y="392391"/>
                  </a:lnTo>
                  <a:lnTo>
                    <a:pt x="221094" y="428886"/>
                  </a:lnTo>
                  <a:lnTo>
                    <a:pt x="132988" y="459034"/>
                  </a:lnTo>
                  <a:lnTo>
                    <a:pt x="0" y="49454"/>
                  </a:lnTo>
                  <a:lnTo>
                    <a:pt x="122137" y="475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38F5F9D-D391-5F48-94ED-A0F06BDEE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9" y="4275532"/>
              <a:ext cx="141191" cy="239040"/>
            </a:xfrm>
            <a:custGeom>
              <a:avLst/>
              <a:gdLst>
                <a:gd name="connsiteX0" fmla="*/ 136518 w 269420"/>
                <a:gd name="connsiteY0" fmla="*/ 0 h 456136"/>
                <a:gd name="connsiteX1" fmla="*/ 269420 w 269420"/>
                <a:gd name="connsiteY1" fmla="*/ 407740 h 456136"/>
                <a:gd name="connsiteX2" fmla="*/ 181186 w 269420"/>
                <a:gd name="connsiteY2" fmla="*/ 434715 h 456136"/>
                <a:gd name="connsiteX3" fmla="*/ 89773 w 269420"/>
                <a:gd name="connsiteY3" fmla="*/ 456136 h 456136"/>
                <a:gd name="connsiteX4" fmla="*/ 0 w 269420"/>
                <a:gd name="connsiteY4" fmla="*/ 35102 h 45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36">
                  <a:moveTo>
                    <a:pt x="136518" y="0"/>
                  </a:moveTo>
                  <a:lnTo>
                    <a:pt x="269420" y="407740"/>
                  </a:lnTo>
                  <a:lnTo>
                    <a:pt x="181186" y="434715"/>
                  </a:lnTo>
                  <a:lnTo>
                    <a:pt x="89773" y="456136"/>
                  </a:lnTo>
                  <a:lnTo>
                    <a:pt x="0" y="351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EB7EAA8-14CD-AA47-A224-92E8C8F70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19" y="4299836"/>
              <a:ext cx="119843" cy="235535"/>
            </a:xfrm>
            <a:custGeom>
              <a:avLst/>
              <a:gdLst>
                <a:gd name="connsiteX0" fmla="*/ 139007 w 228682"/>
                <a:gd name="connsiteY0" fmla="*/ 0 h 449446"/>
                <a:gd name="connsiteX1" fmla="*/ 228682 w 228682"/>
                <a:gd name="connsiteY1" fmla="*/ 420091 h 449446"/>
                <a:gd name="connsiteX2" fmla="*/ 137007 w 228682"/>
                <a:gd name="connsiteY2" fmla="*/ 437545 h 449446"/>
                <a:gd name="connsiteX3" fmla="*/ 45333 w 228682"/>
                <a:gd name="connsiteY3" fmla="*/ 449446 h 449446"/>
                <a:gd name="connsiteX4" fmla="*/ 0 w 228682"/>
                <a:gd name="connsiteY4" fmla="*/ 21214 h 44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82" h="449446">
                  <a:moveTo>
                    <a:pt x="139007" y="0"/>
                  </a:moveTo>
                  <a:lnTo>
                    <a:pt x="228682" y="420091"/>
                  </a:lnTo>
                  <a:lnTo>
                    <a:pt x="137007" y="437545"/>
                  </a:lnTo>
                  <a:lnTo>
                    <a:pt x="45333" y="449446"/>
                  </a:lnTo>
                  <a:lnTo>
                    <a:pt x="0" y="2121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0EF8893-AB0F-C744-B21D-06888A8C7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4313844"/>
              <a:ext cx="96504" cy="229014"/>
            </a:xfrm>
            <a:custGeom>
              <a:avLst/>
              <a:gdLst>
                <a:gd name="connsiteX0" fmla="*/ 139414 w 184150"/>
                <a:gd name="connsiteY0" fmla="*/ 0 h 437004"/>
                <a:gd name="connsiteX1" fmla="*/ 184150 w 184150"/>
                <a:gd name="connsiteY1" fmla="*/ 428277 h 437004"/>
                <a:gd name="connsiteX2" fmla="*/ 92470 w 184150"/>
                <a:gd name="connsiteY2" fmla="*/ 435417 h 437004"/>
                <a:gd name="connsiteX3" fmla="*/ 0 w 184150"/>
                <a:gd name="connsiteY3" fmla="*/ 437004 h 437004"/>
                <a:gd name="connsiteX4" fmla="*/ 0 w 184150"/>
                <a:gd name="connsiteY4" fmla="*/ 7040 h 4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04">
                  <a:moveTo>
                    <a:pt x="139414" y="0"/>
                  </a:moveTo>
                  <a:lnTo>
                    <a:pt x="184150" y="428277"/>
                  </a:lnTo>
                  <a:lnTo>
                    <a:pt x="92470" y="435417"/>
                  </a:lnTo>
                  <a:lnTo>
                    <a:pt x="0" y="437004"/>
                  </a:lnTo>
                  <a:lnTo>
                    <a:pt x="0" y="704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4F6F703-056B-5B4A-BFAA-C1BC6ECDA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4313896"/>
              <a:ext cx="97337" cy="228963"/>
            </a:xfrm>
            <a:custGeom>
              <a:avLst/>
              <a:gdLst>
                <a:gd name="connsiteX0" fmla="*/ 45112 w 185738"/>
                <a:gd name="connsiteY0" fmla="*/ 0 h 436905"/>
                <a:gd name="connsiteX1" fmla="*/ 185738 w 185738"/>
                <a:gd name="connsiteY1" fmla="*/ 7101 h 436905"/>
                <a:gd name="connsiteX2" fmla="*/ 185738 w 185738"/>
                <a:gd name="connsiteY2" fmla="*/ 436905 h 436905"/>
                <a:gd name="connsiteX3" fmla="*/ 92869 w 185738"/>
                <a:gd name="connsiteY3" fmla="*/ 435318 h 436905"/>
                <a:gd name="connsiteX4" fmla="*/ 0 w 185738"/>
                <a:gd name="connsiteY4" fmla="*/ 428178 h 43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05">
                  <a:moveTo>
                    <a:pt x="45112" y="0"/>
                  </a:moveTo>
                  <a:lnTo>
                    <a:pt x="185738" y="7101"/>
                  </a:lnTo>
                  <a:lnTo>
                    <a:pt x="185738" y="436905"/>
                  </a:lnTo>
                  <a:lnTo>
                    <a:pt x="92869" y="435318"/>
                  </a:lnTo>
                  <a:lnTo>
                    <a:pt x="0" y="42817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BD43BA-1158-7145-A001-19086587C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4299930"/>
              <a:ext cx="119170" cy="235441"/>
            </a:xfrm>
            <a:custGeom>
              <a:avLst/>
              <a:gdLst>
                <a:gd name="connsiteX0" fmla="*/ 89253 w 227399"/>
                <a:gd name="connsiteY0" fmla="*/ 0 h 449269"/>
                <a:gd name="connsiteX1" fmla="*/ 227399 w 227399"/>
                <a:gd name="connsiteY1" fmla="*/ 21084 h 449269"/>
                <a:gd name="connsiteX2" fmla="*/ 182170 w 227399"/>
                <a:gd name="connsiteY2" fmla="*/ 449269 h 449269"/>
                <a:gd name="connsiteX3" fmla="*/ 91085 w 227399"/>
                <a:gd name="connsiteY3" fmla="*/ 437368 h 449269"/>
                <a:gd name="connsiteX4" fmla="*/ 0 w 227399"/>
                <a:gd name="connsiteY4" fmla="*/ 419914 h 44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99" h="449269">
                  <a:moveTo>
                    <a:pt x="89253" y="0"/>
                  </a:moveTo>
                  <a:lnTo>
                    <a:pt x="227399" y="21084"/>
                  </a:lnTo>
                  <a:lnTo>
                    <a:pt x="182170" y="449269"/>
                  </a:lnTo>
                  <a:lnTo>
                    <a:pt x="91085" y="437368"/>
                  </a:lnTo>
                  <a:lnTo>
                    <a:pt x="0" y="41991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D3E0B3C-0940-B04E-8EC2-B542FCB85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4275729"/>
              <a:ext cx="141148" cy="238843"/>
            </a:xfrm>
            <a:custGeom>
              <a:avLst/>
              <a:gdLst>
                <a:gd name="connsiteX0" fmla="*/ 132780 w 269338"/>
                <a:gd name="connsiteY0" fmla="*/ 0 h 455760"/>
                <a:gd name="connsiteX1" fmla="*/ 269338 w 269338"/>
                <a:gd name="connsiteY1" fmla="*/ 35113 h 455760"/>
                <a:gd name="connsiteX2" fmla="*/ 179647 w 269338"/>
                <a:gd name="connsiteY2" fmla="*/ 455760 h 455760"/>
                <a:gd name="connsiteX3" fmla="*/ 89824 w 269338"/>
                <a:gd name="connsiteY3" fmla="*/ 434339 h 455760"/>
                <a:gd name="connsiteX4" fmla="*/ 0 w 269338"/>
                <a:gd name="connsiteY4" fmla="*/ 407364 h 45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760">
                  <a:moveTo>
                    <a:pt x="132780" y="0"/>
                  </a:moveTo>
                  <a:lnTo>
                    <a:pt x="269338" y="35113"/>
                  </a:lnTo>
                  <a:lnTo>
                    <a:pt x="179647" y="455760"/>
                  </a:lnTo>
                  <a:lnTo>
                    <a:pt x="89824" y="434339"/>
                  </a:lnTo>
                  <a:lnTo>
                    <a:pt x="0" y="4073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F4C3864-F927-1544-936C-82CFDC58C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4241145"/>
              <a:ext cx="160815" cy="240149"/>
            </a:xfrm>
            <a:custGeom>
              <a:avLst/>
              <a:gdLst>
                <a:gd name="connsiteX0" fmla="*/ 174857 w 306867"/>
                <a:gd name="connsiteY0" fmla="*/ 0 h 458252"/>
                <a:gd name="connsiteX1" fmla="*/ 183095 w 306867"/>
                <a:gd name="connsiteY1" fmla="*/ 3969 h 458252"/>
                <a:gd name="connsiteX2" fmla="*/ 306867 w 306867"/>
                <a:gd name="connsiteY2" fmla="*/ 49270 h 458252"/>
                <a:gd name="connsiteX3" fmla="*/ 173641 w 306867"/>
                <a:gd name="connsiteY3" fmla="*/ 458252 h 458252"/>
                <a:gd name="connsiteX4" fmla="*/ 87217 w 306867"/>
                <a:gd name="connsiteY4" fmla="*/ 428104 h 458252"/>
                <a:gd name="connsiteX5" fmla="*/ 0 w 306867"/>
                <a:gd name="connsiteY5" fmla="*/ 391609 h 4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67" h="458252">
                  <a:moveTo>
                    <a:pt x="174857" y="0"/>
                  </a:moveTo>
                  <a:lnTo>
                    <a:pt x="183095" y="3969"/>
                  </a:lnTo>
                  <a:lnTo>
                    <a:pt x="306867" y="49270"/>
                  </a:lnTo>
                  <a:lnTo>
                    <a:pt x="173641" y="458252"/>
                  </a:lnTo>
                  <a:lnTo>
                    <a:pt x="87217" y="428104"/>
                  </a:lnTo>
                  <a:lnTo>
                    <a:pt x="0" y="39160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9593B0C-64DF-EB41-A7DD-D75F6B599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4196632"/>
              <a:ext cx="178164" cy="238906"/>
            </a:xfrm>
            <a:custGeom>
              <a:avLst/>
              <a:gdLst>
                <a:gd name="connsiteX0" fmla="*/ 214914 w 339970"/>
                <a:gd name="connsiteY0" fmla="*/ 0 h 455880"/>
                <a:gd name="connsiteX1" fmla="*/ 234993 w 339970"/>
                <a:gd name="connsiteY1" fmla="*/ 12199 h 455880"/>
                <a:gd name="connsiteX2" fmla="*/ 339970 w 339970"/>
                <a:gd name="connsiteY2" fmla="*/ 62768 h 455880"/>
                <a:gd name="connsiteX3" fmla="*/ 164454 w 339970"/>
                <a:gd name="connsiteY3" fmla="*/ 455880 h 455880"/>
                <a:gd name="connsiteX4" fmla="*/ 80241 w 339970"/>
                <a:gd name="connsiteY4" fmla="*/ 416212 h 455880"/>
                <a:gd name="connsiteX5" fmla="*/ 0 w 339970"/>
                <a:gd name="connsiteY5" fmla="*/ 371784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214914" y="0"/>
                  </a:moveTo>
                  <a:lnTo>
                    <a:pt x="234993" y="12199"/>
                  </a:lnTo>
                  <a:lnTo>
                    <a:pt x="339970" y="62768"/>
                  </a:lnTo>
                  <a:lnTo>
                    <a:pt x="164454" y="455880"/>
                  </a:lnTo>
                  <a:lnTo>
                    <a:pt x="80241" y="416212"/>
                  </a:lnTo>
                  <a:lnTo>
                    <a:pt x="0" y="37178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965DB4C-7DA1-D741-A451-F24E65263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4142906"/>
              <a:ext cx="194631" cy="235228"/>
            </a:xfrm>
            <a:custGeom>
              <a:avLst/>
              <a:gdLst>
                <a:gd name="connsiteX0" fmla="*/ 253434 w 371393"/>
                <a:gd name="connsiteY0" fmla="*/ 0 h 448861"/>
                <a:gd name="connsiteX1" fmla="*/ 284820 w 371393"/>
                <a:gd name="connsiteY1" fmla="*/ 23470 h 448861"/>
                <a:gd name="connsiteX2" fmla="*/ 371393 w 371393"/>
                <a:gd name="connsiteY2" fmla="*/ 76065 h 448861"/>
                <a:gd name="connsiteX3" fmla="*/ 155694 w 371393"/>
                <a:gd name="connsiteY3" fmla="*/ 448861 h 448861"/>
                <a:gd name="connsiteX4" fmla="*/ 77847 w 371393"/>
                <a:gd name="connsiteY4" fmla="*/ 399700 h 448861"/>
                <a:gd name="connsiteX5" fmla="*/ 0 w 371393"/>
                <a:gd name="connsiteY5" fmla="*/ 348159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253434" y="0"/>
                  </a:moveTo>
                  <a:lnTo>
                    <a:pt x="284820" y="23470"/>
                  </a:lnTo>
                  <a:lnTo>
                    <a:pt x="371393" y="76065"/>
                  </a:lnTo>
                  <a:lnTo>
                    <a:pt x="155694" y="448861"/>
                  </a:lnTo>
                  <a:lnTo>
                    <a:pt x="77847" y="399700"/>
                  </a:lnTo>
                  <a:lnTo>
                    <a:pt x="0" y="3481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798B08A-28AC-1F4F-84F8-B841B01BC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4081147"/>
              <a:ext cx="208720" cy="229600"/>
            </a:xfrm>
            <a:custGeom>
              <a:avLst/>
              <a:gdLst>
                <a:gd name="connsiteX0" fmla="*/ 288627 w 398277"/>
                <a:gd name="connsiteY0" fmla="*/ 0 h 438122"/>
                <a:gd name="connsiteX1" fmla="*/ 328731 w 398277"/>
                <a:gd name="connsiteY1" fmla="*/ 36450 h 438122"/>
                <a:gd name="connsiteX2" fmla="*/ 398277 w 398277"/>
                <a:gd name="connsiteY2" fmla="*/ 88455 h 438122"/>
                <a:gd name="connsiteX3" fmla="*/ 144560 w 398277"/>
                <a:gd name="connsiteY3" fmla="*/ 438122 h 438122"/>
                <a:gd name="connsiteX4" fmla="*/ 69897 w 398277"/>
                <a:gd name="connsiteY4" fmla="*/ 381004 h 438122"/>
                <a:gd name="connsiteX5" fmla="*/ 0 w 398277"/>
                <a:gd name="connsiteY5" fmla="*/ 320712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277" h="438122">
                  <a:moveTo>
                    <a:pt x="288627" y="0"/>
                  </a:moveTo>
                  <a:lnTo>
                    <a:pt x="328731" y="36450"/>
                  </a:lnTo>
                  <a:lnTo>
                    <a:pt x="398277" y="88455"/>
                  </a:lnTo>
                  <a:lnTo>
                    <a:pt x="144560" y="438122"/>
                  </a:lnTo>
                  <a:lnTo>
                    <a:pt x="69897" y="381004"/>
                  </a:lnTo>
                  <a:lnTo>
                    <a:pt x="0" y="32071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7E1A702-61A2-0A44-9907-FCA3EEF60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4011818"/>
              <a:ext cx="219652" cy="219896"/>
            </a:xfrm>
            <a:custGeom>
              <a:avLst/>
              <a:gdLst>
                <a:gd name="connsiteX0" fmla="*/ 319547 w 419139"/>
                <a:gd name="connsiteY0" fmla="*/ 0 h 419605"/>
                <a:gd name="connsiteX1" fmla="*/ 366054 w 419139"/>
                <a:gd name="connsiteY1" fmla="*/ 51171 h 419605"/>
                <a:gd name="connsiteX2" fmla="*/ 419139 w 419139"/>
                <a:gd name="connsiteY2" fmla="*/ 99418 h 419605"/>
                <a:gd name="connsiteX3" fmla="*/ 131683 w 419139"/>
                <a:gd name="connsiteY3" fmla="*/ 419605 h 419605"/>
                <a:gd name="connsiteX4" fmla="*/ 62669 w 419139"/>
                <a:gd name="connsiteY4" fmla="*/ 356029 h 419605"/>
                <a:gd name="connsiteX5" fmla="*/ 0 w 419139"/>
                <a:gd name="connsiteY5" fmla="*/ 288479 h 41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39" h="419605">
                  <a:moveTo>
                    <a:pt x="319547" y="0"/>
                  </a:moveTo>
                  <a:lnTo>
                    <a:pt x="366054" y="51171"/>
                  </a:lnTo>
                  <a:lnTo>
                    <a:pt x="419139" y="99418"/>
                  </a:lnTo>
                  <a:lnTo>
                    <a:pt x="131683" y="419605"/>
                  </a:lnTo>
                  <a:lnTo>
                    <a:pt x="62669" y="356029"/>
                  </a:lnTo>
                  <a:lnTo>
                    <a:pt x="0" y="2884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6E44B3F-AE3A-9747-9B7D-F5C104987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3935024"/>
              <a:ext cx="228615" cy="207672"/>
            </a:xfrm>
            <a:custGeom>
              <a:avLst/>
              <a:gdLst>
                <a:gd name="connsiteX0" fmla="*/ 348186 w 436242"/>
                <a:gd name="connsiteY0" fmla="*/ 0 h 396278"/>
                <a:gd name="connsiteX1" fmla="*/ 399292 w 436242"/>
                <a:gd name="connsiteY1" fmla="*/ 68342 h 396278"/>
                <a:gd name="connsiteX2" fmla="*/ 436242 w 436242"/>
                <a:gd name="connsiteY2" fmla="*/ 108998 h 396278"/>
                <a:gd name="connsiteX3" fmla="*/ 117410 w 436242"/>
                <a:gd name="connsiteY3" fmla="*/ 396278 h 396278"/>
                <a:gd name="connsiteX4" fmla="*/ 56325 w 436242"/>
                <a:gd name="connsiteY4" fmla="*/ 326381 h 396278"/>
                <a:gd name="connsiteX5" fmla="*/ 0 w 436242"/>
                <a:gd name="connsiteY5" fmla="*/ 253308 h 39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242" h="396278">
                  <a:moveTo>
                    <a:pt x="348186" y="0"/>
                  </a:moveTo>
                  <a:lnTo>
                    <a:pt x="399292" y="68342"/>
                  </a:lnTo>
                  <a:lnTo>
                    <a:pt x="436242" y="108998"/>
                  </a:lnTo>
                  <a:lnTo>
                    <a:pt x="117410" y="396278"/>
                  </a:lnTo>
                  <a:lnTo>
                    <a:pt x="56325" y="326381"/>
                  </a:lnTo>
                  <a:lnTo>
                    <a:pt x="0" y="25330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2EB7712-FA28-1541-B75C-B1B1AD38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3851665"/>
              <a:ext cx="235675" cy="194527"/>
            </a:xfrm>
            <a:custGeom>
              <a:avLst/>
              <a:gdLst>
                <a:gd name="connsiteX0" fmla="*/ 373228 w 449713"/>
                <a:gd name="connsiteY0" fmla="*/ 0 h 371195"/>
                <a:gd name="connsiteX1" fmla="*/ 426185 w 449713"/>
                <a:gd name="connsiteY1" fmla="*/ 87170 h 371195"/>
                <a:gd name="connsiteX2" fmla="*/ 449713 w 449713"/>
                <a:gd name="connsiteY2" fmla="*/ 118634 h 371195"/>
                <a:gd name="connsiteX3" fmla="*/ 102394 w 449713"/>
                <a:gd name="connsiteY3" fmla="*/ 371195 h 371195"/>
                <a:gd name="connsiteX4" fmla="*/ 49213 w 449713"/>
                <a:gd name="connsiteY4" fmla="*/ 294937 h 371195"/>
                <a:gd name="connsiteX5" fmla="*/ 0 w 449713"/>
                <a:gd name="connsiteY5" fmla="*/ 215502 h 37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13" h="371195">
                  <a:moveTo>
                    <a:pt x="373228" y="0"/>
                  </a:moveTo>
                  <a:lnTo>
                    <a:pt x="426185" y="87170"/>
                  </a:lnTo>
                  <a:lnTo>
                    <a:pt x="449713" y="118634"/>
                  </a:lnTo>
                  <a:lnTo>
                    <a:pt x="102394" y="371195"/>
                  </a:lnTo>
                  <a:lnTo>
                    <a:pt x="49213" y="294937"/>
                  </a:lnTo>
                  <a:lnTo>
                    <a:pt x="0" y="2155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3ED0F6E-82C6-7A4A-9910-DE3B2170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3763786"/>
              <a:ext cx="238823" cy="178413"/>
            </a:xfrm>
            <a:custGeom>
              <a:avLst/>
              <a:gdLst>
                <a:gd name="connsiteX0" fmla="*/ 392470 w 455722"/>
                <a:gd name="connsiteY0" fmla="*/ 0 h 340447"/>
                <a:gd name="connsiteX1" fmla="*/ 442888 w 455722"/>
                <a:gd name="connsiteY1" fmla="*/ 104662 h 340447"/>
                <a:gd name="connsiteX2" fmla="*/ 455722 w 455722"/>
                <a:gd name="connsiteY2" fmla="*/ 125787 h 340447"/>
                <a:gd name="connsiteX3" fmla="*/ 84096 w 455722"/>
                <a:gd name="connsiteY3" fmla="*/ 340447 h 340447"/>
                <a:gd name="connsiteX4" fmla="*/ 39668 w 455722"/>
                <a:gd name="connsiteY4" fmla="*/ 258764 h 340447"/>
                <a:gd name="connsiteX5" fmla="*/ 0 w 455722"/>
                <a:gd name="connsiteY5" fmla="*/ 174702 h 34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722" h="340447">
                  <a:moveTo>
                    <a:pt x="392470" y="0"/>
                  </a:moveTo>
                  <a:lnTo>
                    <a:pt x="442888" y="104662"/>
                  </a:lnTo>
                  <a:lnTo>
                    <a:pt x="455722" y="125787"/>
                  </a:lnTo>
                  <a:lnTo>
                    <a:pt x="84096" y="340447"/>
                  </a:lnTo>
                  <a:lnTo>
                    <a:pt x="39668" y="258764"/>
                  </a:lnTo>
                  <a:lnTo>
                    <a:pt x="0" y="1747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A1D7996-D8DD-A64A-81EF-077718036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3670985"/>
              <a:ext cx="240034" cy="160567"/>
            </a:xfrm>
            <a:custGeom>
              <a:avLst/>
              <a:gdLst>
                <a:gd name="connsiteX0" fmla="*/ 408654 w 458033"/>
                <a:gd name="connsiteY0" fmla="*/ 0 h 306393"/>
                <a:gd name="connsiteX1" fmla="*/ 453491 w 458033"/>
                <a:gd name="connsiteY1" fmla="*/ 122504 h 306393"/>
                <a:gd name="connsiteX2" fmla="*/ 458033 w 458033"/>
                <a:gd name="connsiteY2" fmla="*/ 131933 h 306393"/>
                <a:gd name="connsiteX3" fmla="*/ 65881 w 458033"/>
                <a:gd name="connsiteY3" fmla="*/ 306393 h 306393"/>
                <a:gd name="connsiteX4" fmla="*/ 30956 w 458033"/>
                <a:gd name="connsiteY4" fmla="*/ 220668 h 306393"/>
                <a:gd name="connsiteX5" fmla="*/ 0 w 458033"/>
                <a:gd name="connsiteY5" fmla="*/ 132562 h 30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033" h="306393">
                  <a:moveTo>
                    <a:pt x="408654" y="0"/>
                  </a:moveTo>
                  <a:lnTo>
                    <a:pt x="453491" y="122504"/>
                  </a:lnTo>
                  <a:lnTo>
                    <a:pt x="458033" y="131933"/>
                  </a:lnTo>
                  <a:lnTo>
                    <a:pt x="65881" y="306393"/>
                  </a:lnTo>
                  <a:lnTo>
                    <a:pt x="30956" y="220668"/>
                  </a:lnTo>
                  <a:lnTo>
                    <a:pt x="0" y="13256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FEAB9DF-3496-9741-B4C4-7FC2A2AD4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50" y="3575616"/>
              <a:ext cx="238558" cy="140296"/>
            </a:xfrm>
            <a:custGeom>
              <a:avLst/>
              <a:gdLst>
                <a:gd name="connsiteX0" fmla="*/ 420477 w 455215"/>
                <a:gd name="connsiteY0" fmla="*/ 0 h 267712"/>
                <a:gd name="connsiteX1" fmla="*/ 455215 w 455215"/>
                <a:gd name="connsiteY1" fmla="*/ 135103 h 267712"/>
                <a:gd name="connsiteX2" fmla="*/ 46810 w 455215"/>
                <a:gd name="connsiteY2" fmla="*/ 267712 h 267712"/>
                <a:gd name="connsiteX3" fmla="*/ 21422 w 455215"/>
                <a:gd name="connsiteY3" fmla="*/ 179478 h 267712"/>
                <a:gd name="connsiteX4" fmla="*/ 0 w 455215"/>
                <a:gd name="connsiteY4" fmla="*/ 89654 h 26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15" h="267712">
                  <a:moveTo>
                    <a:pt x="420477" y="0"/>
                  </a:moveTo>
                  <a:lnTo>
                    <a:pt x="455215" y="135103"/>
                  </a:lnTo>
                  <a:lnTo>
                    <a:pt x="46810" y="267712"/>
                  </a:lnTo>
                  <a:lnTo>
                    <a:pt x="21422" y="179478"/>
                  </a:lnTo>
                  <a:lnTo>
                    <a:pt x="0" y="8965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14BC2EB-1552-5F4D-B315-4142E2815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476540"/>
              <a:ext cx="235097" cy="119574"/>
            </a:xfrm>
            <a:custGeom>
              <a:avLst/>
              <a:gdLst>
                <a:gd name="connsiteX0" fmla="*/ 427395 w 448611"/>
                <a:gd name="connsiteY0" fmla="*/ 0 h 228170"/>
                <a:gd name="connsiteX1" fmla="*/ 448611 w 448611"/>
                <a:gd name="connsiteY1" fmla="*/ 139015 h 228170"/>
                <a:gd name="connsiteX2" fmla="*/ 28588 w 448611"/>
                <a:gd name="connsiteY2" fmla="*/ 228170 h 228170"/>
                <a:gd name="connsiteX3" fmla="*/ 11912 w 448611"/>
                <a:gd name="connsiteY3" fmla="*/ 138088 h 228170"/>
                <a:gd name="connsiteX4" fmla="*/ 0 w 448611"/>
                <a:gd name="connsiteY4" fmla="*/ 44817 h 22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170">
                  <a:moveTo>
                    <a:pt x="427395" y="0"/>
                  </a:moveTo>
                  <a:lnTo>
                    <a:pt x="448611" y="139015"/>
                  </a:lnTo>
                  <a:lnTo>
                    <a:pt x="28588" y="228170"/>
                  </a:lnTo>
                  <a:lnTo>
                    <a:pt x="11912" y="138088"/>
                  </a:lnTo>
                  <a:lnTo>
                    <a:pt x="0" y="4481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1E83287-7685-5241-8A56-7D7183E83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2" y="3377314"/>
              <a:ext cx="229412" cy="96504"/>
            </a:xfrm>
            <a:custGeom>
              <a:avLst/>
              <a:gdLst>
                <a:gd name="connsiteX0" fmla="*/ 0 w 437763"/>
                <a:gd name="connsiteY0" fmla="*/ 0 h 184150"/>
                <a:gd name="connsiteX1" fmla="*/ 430719 w 437763"/>
                <a:gd name="connsiteY1" fmla="*/ 0 h 184150"/>
                <a:gd name="connsiteX2" fmla="*/ 437763 w 437763"/>
                <a:gd name="connsiteY2" fmla="*/ 139501 h 184150"/>
                <a:gd name="connsiteX3" fmla="*/ 10323 w 437763"/>
                <a:gd name="connsiteY3" fmla="*/ 184150 h 184150"/>
                <a:gd name="connsiteX4" fmla="*/ 3177 w 437763"/>
                <a:gd name="connsiteY4" fmla="*/ 92470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63" h="184150">
                  <a:moveTo>
                    <a:pt x="0" y="0"/>
                  </a:moveTo>
                  <a:lnTo>
                    <a:pt x="430719" y="0"/>
                  </a:lnTo>
                  <a:lnTo>
                    <a:pt x="437763" y="139501"/>
                  </a:lnTo>
                  <a:lnTo>
                    <a:pt x="10323" y="184150"/>
                  </a:lnTo>
                  <a:lnTo>
                    <a:pt x="3177" y="924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146422A-5CA3-9A45-8EAC-DBB2DC944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1" y="3253355"/>
              <a:ext cx="229402" cy="97336"/>
            </a:xfrm>
            <a:custGeom>
              <a:avLst/>
              <a:gdLst>
                <a:gd name="connsiteX0" fmla="*/ 10323 w 437744"/>
                <a:gd name="connsiteY0" fmla="*/ 0 h 185737"/>
                <a:gd name="connsiteX1" fmla="*/ 437744 w 437744"/>
                <a:gd name="connsiteY1" fmla="*/ 45032 h 185737"/>
                <a:gd name="connsiteX2" fmla="*/ 430639 w 437744"/>
                <a:gd name="connsiteY2" fmla="*/ 185737 h 185737"/>
                <a:gd name="connsiteX3" fmla="*/ 0 w 437744"/>
                <a:gd name="connsiteY3" fmla="*/ 185737 h 185737"/>
                <a:gd name="connsiteX4" fmla="*/ 3177 w 437744"/>
                <a:gd name="connsiteY4" fmla="*/ 9286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4" h="185737">
                  <a:moveTo>
                    <a:pt x="10323" y="0"/>
                  </a:moveTo>
                  <a:lnTo>
                    <a:pt x="437744" y="45032"/>
                  </a:lnTo>
                  <a:lnTo>
                    <a:pt x="430639" y="185737"/>
                  </a:lnTo>
                  <a:lnTo>
                    <a:pt x="0" y="185737"/>
                  </a:lnTo>
                  <a:lnTo>
                    <a:pt x="3177" y="9286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B9EAFBD-6872-2447-B436-9D1E1B196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131061"/>
              <a:ext cx="235097" cy="119730"/>
            </a:xfrm>
            <a:custGeom>
              <a:avLst/>
              <a:gdLst>
                <a:gd name="connsiteX0" fmla="*/ 28588 w 448611"/>
                <a:gd name="connsiteY0" fmla="*/ 0 h 228470"/>
                <a:gd name="connsiteX1" fmla="*/ 448611 w 448611"/>
                <a:gd name="connsiteY1" fmla="*/ 89155 h 228470"/>
                <a:gd name="connsiteX2" fmla="*/ 427349 w 448611"/>
                <a:gd name="connsiteY2" fmla="*/ 228470 h 228470"/>
                <a:gd name="connsiteX3" fmla="*/ 0 w 448611"/>
                <a:gd name="connsiteY3" fmla="*/ 183754 h 228470"/>
                <a:gd name="connsiteX4" fmla="*/ 11912 w 448611"/>
                <a:gd name="connsiteY4" fmla="*/ 91085 h 22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470">
                  <a:moveTo>
                    <a:pt x="28588" y="0"/>
                  </a:moveTo>
                  <a:lnTo>
                    <a:pt x="448611" y="89155"/>
                  </a:lnTo>
                  <a:lnTo>
                    <a:pt x="427349" y="228470"/>
                  </a:lnTo>
                  <a:lnTo>
                    <a:pt x="0" y="183754"/>
                  </a:lnTo>
                  <a:lnTo>
                    <a:pt x="11912" y="9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7F61073-B5BD-6243-AAD2-33B96CDA4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49" y="3012093"/>
              <a:ext cx="238361" cy="140253"/>
            </a:xfrm>
            <a:custGeom>
              <a:avLst/>
              <a:gdLst>
                <a:gd name="connsiteX0" fmla="*/ 46810 w 454838"/>
                <a:gd name="connsiteY0" fmla="*/ 0 h 267630"/>
                <a:gd name="connsiteX1" fmla="*/ 454838 w 454838"/>
                <a:gd name="connsiteY1" fmla="*/ 132488 h 267630"/>
                <a:gd name="connsiteX2" fmla="*/ 420090 w 454838"/>
                <a:gd name="connsiteY2" fmla="*/ 267630 h 267630"/>
                <a:gd name="connsiteX3" fmla="*/ 0 w 454838"/>
                <a:gd name="connsiteY3" fmla="*/ 178058 h 267630"/>
                <a:gd name="connsiteX4" fmla="*/ 21422 w 454838"/>
                <a:gd name="connsiteY4" fmla="*/ 88234 h 26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838" h="267630">
                  <a:moveTo>
                    <a:pt x="46810" y="0"/>
                  </a:moveTo>
                  <a:lnTo>
                    <a:pt x="454838" y="132488"/>
                  </a:lnTo>
                  <a:lnTo>
                    <a:pt x="420090" y="267630"/>
                  </a:lnTo>
                  <a:lnTo>
                    <a:pt x="0" y="178058"/>
                  </a:lnTo>
                  <a:lnTo>
                    <a:pt x="21422" y="8823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617CE35-9283-7C40-8B06-D21195BEB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2896454"/>
              <a:ext cx="239705" cy="159848"/>
            </a:xfrm>
            <a:custGeom>
              <a:avLst/>
              <a:gdLst>
                <a:gd name="connsiteX0" fmla="*/ 65881 w 457403"/>
                <a:gd name="connsiteY0" fmla="*/ 0 h 305022"/>
                <a:gd name="connsiteX1" fmla="*/ 457403 w 457403"/>
                <a:gd name="connsiteY1" fmla="*/ 174180 h 305022"/>
                <a:gd name="connsiteX2" fmla="*/ 453491 w 457403"/>
                <a:gd name="connsiteY2" fmla="*/ 182301 h 305022"/>
                <a:gd name="connsiteX3" fmla="*/ 408574 w 457403"/>
                <a:gd name="connsiteY3" fmla="*/ 305022 h 305022"/>
                <a:gd name="connsiteX4" fmla="*/ 0 w 457403"/>
                <a:gd name="connsiteY4" fmla="*/ 172054 h 305022"/>
                <a:gd name="connsiteX5" fmla="*/ 30956 w 457403"/>
                <a:gd name="connsiteY5" fmla="*/ 85631 h 30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403" h="305022">
                  <a:moveTo>
                    <a:pt x="65881" y="0"/>
                  </a:moveTo>
                  <a:lnTo>
                    <a:pt x="457403" y="174180"/>
                  </a:lnTo>
                  <a:lnTo>
                    <a:pt x="453491" y="182301"/>
                  </a:lnTo>
                  <a:lnTo>
                    <a:pt x="408574" y="305022"/>
                  </a:lnTo>
                  <a:lnTo>
                    <a:pt x="0" y="172054"/>
                  </a:lnTo>
                  <a:lnTo>
                    <a:pt x="30956" y="856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B515F2A-28B9-6F4B-938A-364408EA9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2784974"/>
              <a:ext cx="238733" cy="178677"/>
            </a:xfrm>
            <a:custGeom>
              <a:avLst/>
              <a:gdLst>
                <a:gd name="connsiteX0" fmla="*/ 84096 w 455549"/>
                <a:gd name="connsiteY0" fmla="*/ 0 h 340950"/>
                <a:gd name="connsiteX1" fmla="*/ 455549 w 455549"/>
                <a:gd name="connsiteY1" fmla="*/ 214945 h 340950"/>
                <a:gd name="connsiteX2" fmla="*/ 442888 w 455549"/>
                <a:gd name="connsiteY2" fmla="*/ 235786 h 340950"/>
                <a:gd name="connsiteX3" fmla="*/ 392228 w 455549"/>
                <a:gd name="connsiteY3" fmla="*/ 340950 h 340950"/>
                <a:gd name="connsiteX4" fmla="*/ 0 w 455549"/>
                <a:gd name="connsiteY4" fmla="*/ 166042 h 340950"/>
                <a:gd name="connsiteX5" fmla="*/ 39668 w 455549"/>
                <a:gd name="connsiteY5" fmla="*/ 81830 h 34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549" h="340950">
                  <a:moveTo>
                    <a:pt x="84096" y="0"/>
                  </a:moveTo>
                  <a:lnTo>
                    <a:pt x="455549" y="214945"/>
                  </a:lnTo>
                  <a:lnTo>
                    <a:pt x="442888" y="235786"/>
                  </a:lnTo>
                  <a:lnTo>
                    <a:pt x="392228" y="340950"/>
                  </a:lnTo>
                  <a:lnTo>
                    <a:pt x="0" y="166042"/>
                  </a:lnTo>
                  <a:lnTo>
                    <a:pt x="39668" y="8183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077FE11-F424-7047-AA0A-D5BC5915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2680982"/>
              <a:ext cx="235773" cy="194774"/>
            </a:xfrm>
            <a:custGeom>
              <a:avLst/>
              <a:gdLst>
                <a:gd name="connsiteX0" fmla="*/ 102394 w 449900"/>
                <a:gd name="connsiteY0" fmla="*/ 0 h 371667"/>
                <a:gd name="connsiteX1" fmla="*/ 449900 w 449900"/>
                <a:gd name="connsiteY1" fmla="*/ 252312 h 371667"/>
                <a:gd name="connsiteX2" fmla="*/ 426185 w 449900"/>
                <a:gd name="connsiteY2" fmla="*/ 284026 h 371667"/>
                <a:gd name="connsiteX3" fmla="*/ 372942 w 449900"/>
                <a:gd name="connsiteY3" fmla="*/ 371667 h 371667"/>
                <a:gd name="connsiteX4" fmla="*/ 0 w 449900"/>
                <a:gd name="connsiteY4" fmla="*/ 157043 h 371667"/>
                <a:gd name="connsiteX5" fmla="*/ 49213 w 449900"/>
                <a:gd name="connsiteY5" fmla="*/ 77728 h 37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900" h="371667">
                  <a:moveTo>
                    <a:pt x="102394" y="0"/>
                  </a:moveTo>
                  <a:lnTo>
                    <a:pt x="449900" y="252312"/>
                  </a:lnTo>
                  <a:lnTo>
                    <a:pt x="426185" y="284026"/>
                  </a:lnTo>
                  <a:lnTo>
                    <a:pt x="372942" y="371667"/>
                  </a:lnTo>
                  <a:lnTo>
                    <a:pt x="0" y="157043"/>
                  </a:lnTo>
                  <a:lnTo>
                    <a:pt x="49213" y="7772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DCA6B204-B9D8-344F-BB90-62AB6846E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2583646"/>
              <a:ext cx="228930" cy="208505"/>
            </a:xfrm>
            <a:custGeom>
              <a:avLst/>
              <a:gdLst>
                <a:gd name="connsiteX0" fmla="*/ 117410 w 436843"/>
                <a:gd name="connsiteY0" fmla="*/ 0 h 397867"/>
                <a:gd name="connsiteX1" fmla="*/ 436843 w 436843"/>
                <a:gd name="connsiteY1" fmla="*/ 288207 h 397867"/>
                <a:gd name="connsiteX2" fmla="*/ 399292 w 436843"/>
                <a:gd name="connsiteY2" fmla="*/ 329524 h 397867"/>
                <a:gd name="connsiteX3" fmla="*/ 348186 w 436843"/>
                <a:gd name="connsiteY3" fmla="*/ 397867 h 397867"/>
                <a:gd name="connsiteX4" fmla="*/ 0 w 436843"/>
                <a:gd name="connsiteY4" fmla="*/ 144559 h 397867"/>
                <a:gd name="connsiteX5" fmla="*/ 56325 w 436843"/>
                <a:gd name="connsiteY5" fmla="*/ 71485 h 39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843" h="397867">
                  <a:moveTo>
                    <a:pt x="117410" y="0"/>
                  </a:moveTo>
                  <a:lnTo>
                    <a:pt x="436843" y="288207"/>
                  </a:lnTo>
                  <a:lnTo>
                    <a:pt x="399292" y="329524"/>
                  </a:lnTo>
                  <a:lnTo>
                    <a:pt x="348186" y="397867"/>
                  </a:lnTo>
                  <a:lnTo>
                    <a:pt x="0" y="144559"/>
                  </a:lnTo>
                  <a:lnTo>
                    <a:pt x="56325" y="714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FA23472-2A87-204A-B86D-8BBD1BC6A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2496292"/>
              <a:ext cx="219440" cy="219265"/>
            </a:xfrm>
            <a:custGeom>
              <a:avLst/>
              <a:gdLst>
                <a:gd name="connsiteX0" fmla="*/ 131683 w 418735"/>
                <a:gd name="connsiteY0" fmla="*/ 0 h 418401"/>
                <a:gd name="connsiteX1" fmla="*/ 418735 w 418735"/>
                <a:gd name="connsiteY1" fmla="*/ 318967 h 418401"/>
                <a:gd name="connsiteX2" fmla="*/ 366054 w 418735"/>
                <a:gd name="connsiteY2" fmla="*/ 366847 h 418401"/>
                <a:gd name="connsiteX3" fmla="*/ 319198 w 418735"/>
                <a:gd name="connsiteY3" fmla="*/ 418401 h 418401"/>
                <a:gd name="connsiteX4" fmla="*/ 0 w 418735"/>
                <a:gd name="connsiteY4" fmla="*/ 130969 h 418401"/>
                <a:gd name="connsiteX5" fmla="*/ 62669 w 418735"/>
                <a:gd name="connsiteY5" fmla="*/ 63500 h 41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735" h="418401">
                  <a:moveTo>
                    <a:pt x="131683" y="0"/>
                  </a:moveTo>
                  <a:lnTo>
                    <a:pt x="418735" y="318967"/>
                  </a:lnTo>
                  <a:lnTo>
                    <a:pt x="366054" y="366847"/>
                  </a:lnTo>
                  <a:lnTo>
                    <a:pt x="319198" y="418401"/>
                  </a:lnTo>
                  <a:lnTo>
                    <a:pt x="0" y="130969"/>
                  </a:lnTo>
                  <a:lnTo>
                    <a:pt x="62669" y="6350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20333B3-7A11-9E4E-A622-E3F0F8954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2417259"/>
              <a:ext cx="208423" cy="228922"/>
            </a:xfrm>
            <a:custGeom>
              <a:avLst/>
              <a:gdLst>
                <a:gd name="connsiteX0" fmla="*/ 144560 w 397712"/>
                <a:gd name="connsiteY0" fmla="*/ 0 h 436827"/>
                <a:gd name="connsiteX1" fmla="*/ 397712 w 397712"/>
                <a:gd name="connsiteY1" fmla="*/ 348502 h 436827"/>
                <a:gd name="connsiteX2" fmla="*/ 328731 w 397712"/>
                <a:gd name="connsiteY2" fmla="*/ 400085 h 436827"/>
                <a:gd name="connsiteX3" fmla="*/ 288305 w 397712"/>
                <a:gd name="connsiteY3" fmla="*/ 436827 h 436827"/>
                <a:gd name="connsiteX4" fmla="*/ 0 w 397712"/>
                <a:gd name="connsiteY4" fmla="*/ 116681 h 436827"/>
                <a:gd name="connsiteX5" fmla="*/ 69897 w 397712"/>
                <a:gd name="connsiteY5" fmla="*/ 56356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712" h="436827">
                  <a:moveTo>
                    <a:pt x="144560" y="0"/>
                  </a:moveTo>
                  <a:lnTo>
                    <a:pt x="397712" y="348502"/>
                  </a:lnTo>
                  <a:lnTo>
                    <a:pt x="328731" y="400085"/>
                  </a:lnTo>
                  <a:lnTo>
                    <a:pt x="288305" y="436827"/>
                  </a:lnTo>
                  <a:lnTo>
                    <a:pt x="0" y="116681"/>
                  </a:lnTo>
                  <a:lnTo>
                    <a:pt x="69897" y="563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2476067-CDFE-B94B-A1F1-C08FFC4D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2348208"/>
              <a:ext cx="194813" cy="236146"/>
            </a:xfrm>
            <a:custGeom>
              <a:avLst/>
              <a:gdLst>
                <a:gd name="connsiteX0" fmla="*/ 155694 w 371742"/>
                <a:gd name="connsiteY0" fmla="*/ 0 h 450613"/>
                <a:gd name="connsiteX1" fmla="*/ 371742 w 371742"/>
                <a:gd name="connsiteY1" fmla="*/ 374173 h 450613"/>
                <a:gd name="connsiteX2" fmla="*/ 284820 w 371742"/>
                <a:gd name="connsiteY2" fmla="*/ 426979 h 450613"/>
                <a:gd name="connsiteX3" fmla="*/ 253215 w 371742"/>
                <a:gd name="connsiteY3" fmla="*/ 450613 h 450613"/>
                <a:gd name="connsiteX4" fmla="*/ 0 w 371742"/>
                <a:gd name="connsiteY4" fmla="*/ 102394 h 450613"/>
                <a:gd name="connsiteX5" fmla="*/ 77847 w 371742"/>
                <a:gd name="connsiteY5" fmla="*/ 4921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2" h="450613">
                  <a:moveTo>
                    <a:pt x="155694" y="0"/>
                  </a:moveTo>
                  <a:lnTo>
                    <a:pt x="371742" y="374173"/>
                  </a:lnTo>
                  <a:lnTo>
                    <a:pt x="284820" y="426979"/>
                  </a:lnTo>
                  <a:lnTo>
                    <a:pt x="253215" y="450613"/>
                  </a:lnTo>
                  <a:lnTo>
                    <a:pt x="0" y="102394"/>
                  </a:lnTo>
                  <a:lnTo>
                    <a:pt x="77847" y="4921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3E3757A-A19D-804C-AE36-53EC90520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2291636"/>
              <a:ext cx="178164" cy="238906"/>
            </a:xfrm>
            <a:custGeom>
              <a:avLst/>
              <a:gdLst>
                <a:gd name="connsiteX0" fmla="*/ 164454 w 339970"/>
                <a:gd name="connsiteY0" fmla="*/ 0 h 455880"/>
                <a:gd name="connsiteX1" fmla="*/ 339970 w 339970"/>
                <a:gd name="connsiteY1" fmla="*/ 393112 h 455880"/>
                <a:gd name="connsiteX2" fmla="*/ 234993 w 339970"/>
                <a:gd name="connsiteY2" fmla="*/ 443682 h 455880"/>
                <a:gd name="connsiteX3" fmla="*/ 214914 w 339970"/>
                <a:gd name="connsiteY3" fmla="*/ 455880 h 455880"/>
                <a:gd name="connsiteX4" fmla="*/ 0 w 339970"/>
                <a:gd name="connsiteY4" fmla="*/ 84096 h 455880"/>
                <a:gd name="connsiteX5" fmla="*/ 80241 w 339970"/>
                <a:gd name="connsiteY5" fmla="*/ 39668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164454" y="0"/>
                  </a:moveTo>
                  <a:lnTo>
                    <a:pt x="339970" y="393112"/>
                  </a:lnTo>
                  <a:lnTo>
                    <a:pt x="234993" y="443682"/>
                  </a:lnTo>
                  <a:lnTo>
                    <a:pt x="214914" y="455880"/>
                  </a:lnTo>
                  <a:lnTo>
                    <a:pt x="0" y="84096"/>
                  </a:lnTo>
                  <a:lnTo>
                    <a:pt x="80241" y="396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4DBD623-ACEA-784E-BD3C-1E9465A7E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2245879"/>
              <a:ext cx="160757" cy="240078"/>
            </a:xfrm>
            <a:custGeom>
              <a:avLst/>
              <a:gdLst>
                <a:gd name="connsiteX0" fmla="*/ 173641 w 306755"/>
                <a:gd name="connsiteY0" fmla="*/ 0 h 458116"/>
                <a:gd name="connsiteX1" fmla="*/ 306755 w 306755"/>
                <a:gd name="connsiteY1" fmla="*/ 409024 h 458116"/>
                <a:gd name="connsiteX2" fmla="*/ 183095 w 306755"/>
                <a:gd name="connsiteY2" fmla="*/ 454284 h 458116"/>
                <a:gd name="connsiteX3" fmla="*/ 175140 w 306755"/>
                <a:gd name="connsiteY3" fmla="*/ 458116 h 458116"/>
                <a:gd name="connsiteX4" fmla="*/ 0 w 306755"/>
                <a:gd name="connsiteY4" fmla="*/ 65118 h 458116"/>
                <a:gd name="connsiteX5" fmla="*/ 87217 w 306755"/>
                <a:gd name="connsiteY5" fmla="*/ 30177 h 45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55" h="458116">
                  <a:moveTo>
                    <a:pt x="173641" y="0"/>
                  </a:moveTo>
                  <a:lnTo>
                    <a:pt x="306755" y="409024"/>
                  </a:lnTo>
                  <a:lnTo>
                    <a:pt x="183095" y="454284"/>
                  </a:lnTo>
                  <a:lnTo>
                    <a:pt x="175140" y="458116"/>
                  </a:lnTo>
                  <a:lnTo>
                    <a:pt x="0" y="65118"/>
                  </a:lnTo>
                  <a:lnTo>
                    <a:pt x="87217" y="30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4C79CF2-646E-7149-ACAE-D2B5DCE28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2212603"/>
              <a:ext cx="141148" cy="238867"/>
            </a:xfrm>
            <a:custGeom>
              <a:avLst/>
              <a:gdLst>
                <a:gd name="connsiteX0" fmla="*/ 179647 w 269338"/>
                <a:gd name="connsiteY0" fmla="*/ 0 h 455807"/>
                <a:gd name="connsiteX1" fmla="*/ 269338 w 269338"/>
                <a:gd name="connsiteY1" fmla="*/ 420648 h 455807"/>
                <a:gd name="connsiteX2" fmla="*/ 132599 w 269338"/>
                <a:gd name="connsiteY2" fmla="*/ 455807 h 455807"/>
                <a:gd name="connsiteX3" fmla="*/ 0 w 269338"/>
                <a:gd name="connsiteY3" fmla="*/ 49190 h 455807"/>
                <a:gd name="connsiteX4" fmla="*/ 89824 w 269338"/>
                <a:gd name="connsiteY4" fmla="*/ 21422 h 4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807">
                  <a:moveTo>
                    <a:pt x="179647" y="0"/>
                  </a:moveTo>
                  <a:lnTo>
                    <a:pt x="269338" y="420648"/>
                  </a:lnTo>
                  <a:lnTo>
                    <a:pt x="132599" y="455807"/>
                  </a:lnTo>
                  <a:lnTo>
                    <a:pt x="0" y="49190"/>
                  </a:lnTo>
                  <a:lnTo>
                    <a:pt x="89824" y="2142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7BF112E-EC13-5F43-A47E-3246E2FF6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2191802"/>
              <a:ext cx="119148" cy="235449"/>
            </a:xfrm>
            <a:custGeom>
              <a:avLst/>
              <a:gdLst>
                <a:gd name="connsiteX0" fmla="*/ 182170 w 227359"/>
                <a:gd name="connsiteY0" fmla="*/ 0 h 449282"/>
                <a:gd name="connsiteX1" fmla="*/ 227359 w 227359"/>
                <a:gd name="connsiteY1" fmla="*/ 428192 h 449282"/>
                <a:gd name="connsiteX2" fmla="*/ 89170 w 227359"/>
                <a:gd name="connsiteY2" fmla="*/ 449282 h 449282"/>
                <a:gd name="connsiteX3" fmla="*/ 0 w 227359"/>
                <a:gd name="connsiteY3" fmla="*/ 29382 h 449282"/>
                <a:gd name="connsiteX4" fmla="*/ 91085 w 227359"/>
                <a:gd name="connsiteY4" fmla="*/ 12706 h 44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59" h="449282">
                  <a:moveTo>
                    <a:pt x="182170" y="0"/>
                  </a:moveTo>
                  <a:lnTo>
                    <a:pt x="227359" y="428192"/>
                  </a:lnTo>
                  <a:lnTo>
                    <a:pt x="89170" y="449282"/>
                  </a:lnTo>
                  <a:lnTo>
                    <a:pt x="0" y="29382"/>
                  </a:lnTo>
                  <a:lnTo>
                    <a:pt x="91085" y="1270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0F500A8-0EE0-EE4D-A2F0-4A9BC106B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2184315"/>
              <a:ext cx="97337" cy="228967"/>
            </a:xfrm>
            <a:custGeom>
              <a:avLst/>
              <a:gdLst>
                <a:gd name="connsiteX0" fmla="*/ 185738 w 185738"/>
                <a:gd name="connsiteY0" fmla="*/ 0 h 436914"/>
                <a:gd name="connsiteX1" fmla="*/ 185738 w 185738"/>
                <a:gd name="connsiteY1" fmla="*/ 429805 h 436914"/>
                <a:gd name="connsiteX2" fmla="*/ 44946 w 185738"/>
                <a:gd name="connsiteY2" fmla="*/ 436914 h 436914"/>
                <a:gd name="connsiteX3" fmla="*/ 0 w 185738"/>
                <a:gd name="connsiteY3" fmla="*/ 10314 h 436914"/>
                <a:gd name="connsiteX4" fmla="*/ 92869 w 185738"/>
                <a:gd name="connsiteY4" fmla="*/ 3174 h 4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14">
                  <a:moveTo>
                    <a:pt x="185738" y="0"/>
                  </a:moveTo>
                  <a:lnTo>
                    <a:pt x="185738" y="429805"/>
                  </a:lnTo>
                  <a:lnTo>
                    <a:pt x="44946" y="436914"/>
                  </a:lnTo>
                  <a:lnTo>
                    <a:pt x="0" y="10314"/>
                  </a:lnTo>
                  <a:lnTo>
                    <a:pt x="92869" y="31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6E8ABE-5AC3-F647-B125-8FFA397AC968}"/>
                </a:ext>
              </a:extLst>
            </p:cNvPr>
            <p:cNvSpPr txBox="1"/>
            <p:nvPr/>
          </p:nvSpPr>
          <p:spPr>
            <a:xfrm>
              <a:off x="3304166" y="3429653"/>
              <a:ext cx="1769339" cy="64649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</a:rPr>
                <a:t>minutes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69104DC-F97F-3C45-B012-4D013F87264A}"/>
                </a:ext>
              </a:extLst>
            </p:cNvPr>
            <p:cNvSpPr/>
            <p:nvPr/>
          </p:nvSpPr>
          <p:spPr>
            <a:xfrm>
              <a:off x="2886651" y="2053019"/>
              <a:ext cx="2621137" cy="2621137"/>
            </a:xfrm>
            <a:prstGeom prst="ellipse">
              <a:avLst/>
            </a:prstGeom>
            <a:noFill/>
            <a:ln w="920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E611E48-E85D-D349-B639-9F35453F140A}"/>
                </a:ext>
              </a:extLst>
            </p:cNvPr>
            <p:cNvGrpSpPr/>
            <p:nvPr userDrawn="1"/>
          </p:nvGrpSpPr>
          <p:grpSpPr>
            <a:xfrm>
              <a:off x="2598305" y="908720"/>
              <a:ext cx="3197831" cy="4053784"/>
              <a:chOff x="3059832" y="1628800"/>
              <a:chExt cx="3197831" cy="405378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FDFF8E4-0F2B-8D4F-B141-66FB4FEC3CF0}"/>
                  </a:ext>
                </a:extLst>
              </p:cNvPr>
              <p:cNvSpPr/>
              <p:nvPr/>
            </p:nvSpPr>
            <p:spPr>
              <a:xfrm>
                <a:off x="3059832" y="2484753"/>
                <a:ext cx="3197831" cy="3197831"/>
              </a:xfrm>
              <a:prstGeom prst="ellipse">
                <a:avLst/>
              </a:prstGeom>
              <a:noFill/>
              <a:ln w="292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6629E229-079D-6641-8B16-F8FA21D4844B}"/>
                  </a:ext>
                </a:extLst>
              </p:cNvPr>
              <p:cNvSpPr/>
              <p:nvPr/>
            </p:nvSpPr>
            <p:spPr>
              <a:xfrm rot="19800000">
                <a:off x="3510322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AB1A7AB4-7EB9-E049-B0EF-06B56FFC28E2}"/>
                  </a:ext>
                </a:extLst>
              </p:cNvPr>
              <p:cNvSpPr/>
              <p:nvPr/>
            </p:nvSpPr>
            <p:spPr>
              <a:xfrm rot="1800000">
                <a:off x="5409845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99179E3F-ECB3-E042-9B57-FC189062D478}"/>
                  </a:ext>
                </a:extLst>
              </p:cNvPr>
              <p:cNvSpPr/>
              <p:nvPr/>
            </p:nvSpPr>
            <p:spPr>
              <a:xfrm>
                <a:off x="4428378" y="1997706"/>
                <a:ext cx="410534" cy="412170"/>
              </a:xfrm>
              <a:custGeom>
                <a:avLst/>
                <a:gdLst>
                  <a:gd name="connsiteX0" fmla="*/ 72339 w 612349"/>
                  <a:gd name="connsiteY0" fmla="*/ 0 h 614789"/>
                  <a:gd name="connsiteX1" fmla="*/ 540010 w 612349"/>
                  <a:gd name="connsiteY1" fmla="*/ 0 h 614789"/>
                  <a:gd name="connsiteX2" fmla="*/ 612349 w 612349"/>
                  <a:gd name="connsiteY2" fmla="*/ 72339 h 614789"/>
                  <a:gd name="connsiteX3" fmla="*/ 612349 w 612349"/>
                  <a:gd name="connsiteY3" fmla="*/ 361685 h 614789"/>
                  <a:gd name="connsiteX4" fmla="*/ 540010 w 612349"/>
                  <a:gd name="connsiteY4" fmla="*/ 434024 h 614789"/>
                  <a:gd name="connsiteX5" fmla="*/ 433818 w 612349"/>
                  <a:gd name="connsiteY5" fmla="*/ 434024 h 614789"/>
                  <a:gd name="connsiteX6" fmla="*/ 433818 w 612349"/>
                  <a:gd name="connsiteY6" fmla="*/ 614789 h 614789"/>
                  <a:gd name="connsiteX7" fmla="*/ 178530 w 612349"/>
                  <a:gd name="connsiteY7" fmla="*/ 614789 h 614789"/>
                  <a:gd name="connsiteX8" fmla="*/ 178530 w 612349"/>
                  <a:gd name="connsiteY8" fmla="*/ 434024 h 614789"/>
                  <a:gd name="connsiteX9" fmla="*/ 72339 w 612349"/>
                  <a:gd name="connsiteY9" fmla="*/ 434024 h 614789"/>
                  <a:gd name="connsiteX10" fmla="*/ 0 w 612349"/>
                  <a:gd name="connsiteY10" fmla="*/ 361685 h 614789"/>
                  <a:gd name="connsiteX11" fmla="*/ 0 w 612349"/>
                  <a:gd name="connsiteY11" fmla="*/ 72339 h 614789"/>
                  <a:gd name="connsiteX12" fmla="*/ 72339 w 612349"/>
                  <a:gd name="connsiteY12" fmla="*/ 0 h 614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2349" h="614789">
                    <a:moveTo>
                      <a:pt x="72339" y="0"/>
                    </a:moveTo>
                    <a:lnTo>
                      <a:pt x="540010" y="0"/>
                    </a:lnTo>
                    <a:cubicBezTo>
                      <a:pt x="579962" y="0"/>
                      <a:pt x="612349" y="32387"/>
                      <a:pt x="612349" y="72339"/>
                    </a:cubicBezTo>
                    <a:lnTo>
                      <a:pt x="612349" y="361685"/>
                    </a:lnTo>
                    <a:cubicBezTo>
                      <a:pt x="612349" y="401637"/>
                      <a:pt x="579962" y="434024"/>
                      <a:pt x="540010" y="434024"/>
                    </a:cubicBezTo>
                    <a:lnTo>
                      <a:pt x="433818" y="434024"/>
                    </a:lnTo>
                    <a:lnTo>
                      <a:pt x="433818" y="614789"/>
                    </a:lnTo>
                    <a:lnTo>
                      <a:pt x="178530" y="614789"/>
                    </a:lnTo>
                    <a:lnTo>
                      <a:pt x="178530" y="434024"/>
                    </a:lnTo>
                    <a:lnTo>
                      <a:pt x="72339" y="434024"/>
                    </a:lnTo>
                    <a:cubicBezTo>
                      <a:pt x="32387" y="434024"/>
                      <a:pt x="0" y="401637"/>
                      <a:pt x="0" y="361685"/>
                    </a:cubicBezTo>
                    <a:lnTo>
                      <a:pt x="0" y="72339"/>
                    </a:lnTo>
                    <a:cubicBezTo>
                      <a:pt x="0" y="32387"/>
                      <a:pt x="32387" y="0"/>
                      <a:pt x="7233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300F725C-3600-7E4F-91F4-CBBDAF6B74BB}"/>
                  </a:ext>
                </a:extLst>
              </p:cNvPr>
              <p:cNvSpPr/>
              <p:nvPr/>
            </p:nvSpPr>
            <p:spPr>
              <a:xfrm>
                <a:off x="4349565" y="1628800"/>
                <a:ext cx="568160" cy="568160"/>
              </a:xfrm>
              <a:prstGeom prst="ellipse">
                <a:avLst/>
              </a:prstGeom>
              <a:noFill/>
              <a:ln w="1111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AE8F38-0B1B-E146-BEC3-90B51BFF9D03}"/>
              </a:ext>
            </a:extLst>
          </p:cNvPr>
          <p:cNvSpPr txBox="1"/>
          <p:nvPr userDrawn="1"/>
        </p:nvSpPr>
        <p:spPr>
          <a:xfrm>
            <a:off x="611560" y="1779662"/>
            <a:ext cx="21451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PETITE PAUSE</a:t>
            </a:r>
          </a:p>
        </p:txBody>
      </p:sp>
    </p:spTree>
    <p:extLst>
      <p:ext uri="{BB962C8B-B14F-4D97-AF65-F5344CB8AC3E}">
        <p14:creationId xmlns:p14="http://schemas.microsoft.com/office/powerpoint/2010/main" val="3959442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 20 min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7E8915-FDF6-1746-95BF-8BDAF1A4DC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E1DFF8BF-A0D2-E446-8088-8F391AD6FBF3}"/>
              </a:ext>
            </a:extLst>
          </p:cNvPr>
          <p:cNvGrpSpPr/>
          <p:nvPr userDrawn="1"/>
        </p:nvGrpSpPr>
        <p:grpSpPr>
          <a:xfrm>
            <a:off x="3275856" y="627534"/>
            <a:ext cx="2283573" cy="2894810"/>
            <a:chOff x="2598305" y="908720"/>
            <a:chExt cx="3197831" cy="4053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68A9E5-978D-1E4D-9C62-F3D70E61BB5D}"/>
                </a:ext>
              </a:extLst>
            </p:cNvPr>
            <p:cNvSpPr txBox="1"/>
            <p:nvPr/>
          </p:nvSpPr>
          <p:spPr>
            <a:xfrm>
              <a:off x="3468565" y="2399316"/>
              <a:ext cx="1457316" cy="1422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1"/>
                  </a:solidFill>
                </a:rPr>
                <a:t>20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552A27-2645-FF4D-8BF2-837599852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2184315"/>
              <a:ext cx="96504" cy="229019"/>
            </a:xfrm>
            <a:custGeom>
              <a:avLst/>
              <a:gdLst>
                <a:gd name="connsiteX0" fmla="*/ 0 w 184150"/>
                <a:gd name="connsiteY0" fmla="*/ 0 h 437013"/>
                <a:gd name="connsiteX1" fmla="*/ 92470 w 184150"/>
                <a:gd name="connsiteY1" fmla="*/ 3174 h 437013"/>
                <a:gd name="connsiteX2" fmla="*/ 184150 w 184150"/>
                <a:gd name="connsiteY2" fmla="*/ 10314 h 437013"/>
                <a:gd name="connsiteX3" fmla="*/ 139578 w 184150"/>
                <a:gd name="connsiteY3" fmla="*/ 437013 h 437013"/>
                <a:gd name="connsiteX4" fmla="*/ 0 w 184150"/>
                <a:gd name="connsiteY4" fmla="*/ 429965 h 43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13">
                  <a:moveTo>
                    <a:pt x="0" y="0"/>
                  </a:moveTo>
                  <a:lnTo>
                    <a:pt x="92470" y="3174"/>
                  </a:lnTo>
                  <a:lnTo>
                    <a:pt x="184150" y="10314"/>
                  </a:lnTo>
                  <a:lnTo>
                    <a:pt x="139578" y="437013"/>
                  </a:lnTo>
                  <a:lnTo>
                    <a:pt x="0" y="42996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F5788B-9D0A-7547-9E62-36594A863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41" y="2191802"/>
              <a:ext cx="119821" cy="235542"/>
            </a:xfrm>
            <a:custGeom>
              <a:avLst/>
              <a:gdLst>
                <a:gd name="connsiteX0" fmla="*/ 45293 w 228642"/>
                <a:gd name="connsiteY0" fmla="*/ 0 h 449460"/>
                <a:gd name="connsiteX1" fmla="*/ 136967 w 228642"/>
                <a:gd name="connsiteY1" fmla="*/ 12706 h 449460"/>
                <a:gd name="connsiteX2" fmla="*/ 228642 w 228642"/>
                <a:gd name="connsiteY2" fmla="*/ 29382 h 449460"/>
                <a:gd name="connsiteX3" fmla="*/ 139051 w 228642"/>
                <a:gd name="connsiteY3" fmla="*/ 449460 h 449460"/>
                <a:gd name="connsiteX4" fmla="*/ 0 w 228642"/>
                <a:gd name="connsiteY4" fmla="*/ 428238 h 44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42" h="449460">
                  <a:moveTo>
                    <a:pt x="45293" y="0"/>
                  </a:moveTo>
                  <a:lnTo>
                    <a:pt x="136967" y="12706"/>
                  </a:lnTo>
                  <a:lnTo>
                    <a:pt x="228642" y="29382"/>
                  </a:lnTo>
                  <a:lnTo>
                    <a:pt x="139051" y="449460"/>
                  </a:lnTo>
                  <a:lnTo>
                    <a:pt x="0" y="4282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B41A48D-1078-1849-869C-FCC5A5D91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9" y="2212603"/>
              <a:ext cx="141191" cy="239065"/>
            </a:xfrm>
            <a:custGeom>
              <a:avLst/>
              <a:gdLst>
                <a:gd name="connsiteX0" fmla="*/ 89773 w 269420"/>
                <a:gd name="connsiteY0" fmla="*/ 0 h 456183"/>
                <a:gd name="connsiteX1" fmla="*/ 181186 w 269420"/>
                <a:gd name="connsiteY1" fmla="*/ 21422 h 456183"/>
                <a:gd name="connsiteX2" fmla="*/ 269420 w 269420"/>
                <a:gd name="connsiteY2" fmla="*/ 49190 h 456183"/>
                <a:gd name="connsiteX3" fmla="*/ 136699 w 269420"/>
                <a:gd name="connsiteY3" fmla="*/ 456183 h 456183"/>
                <a:gd name="connsiteX4" fmla="*/ 0 w 269420"/>
                <a:gd name="connsiteY4" fmla="*/ 421035 h 45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83">
                  <a:moveTo>
                    <a:pt x="89773" y="0"/>
                  </a:moveTo>
                  <a:lnTo>
                    <a:pt x="181186" y="21422"/>
                  </a:lnTo>
                  <a:lnTo>
                    <a:pt x="269420" y="49190"/>
                  </a:lnTo>
                  <a:lnTo>
                    <a:pt x="136699" y="456183"/>
                  </a:lnTo>
                  <a:lnTo>
                    <a:pt x="0" y="4210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16BC4E4-5027-8C4E-9E7C-8E3C86923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69" y="2245879"/>
              <a:ext cx="160732" cy="240487"/>
            </a:xfrm>
            <a:custGeom>
              <a:avLst/>
              <a:gdLst>
                <a:gd name="connsiteX0" fmla="*/ 132876 w 306707"/>
                <a:gd name="connsiteY0" fmla="*/ 0 h 458898"/>
                <a:gd name="connsiteX1" fmla="*/ 220982 w 306707"/>
                <a:gd name="connsiteY1" fmla="*/ 30177 h 458898"/>
                <a:gd name="connsiteX2" fmla="*/ 306707 w 306707"/>
                <a:gd name="connsiteY2" fmla="*/ 65118 h 458898"/>
                <a:gd name="connsiteX3" fmla="*/ 131605 w 306707"/>
                <a:gd name="connsiteY3" fmla="*/ 458898 h 458898"/>
                <a:gd name="connsiteX4" fmla="*/ 122025 w 306707"/>
                <a:gd name="connsiteY4" fmla="*/ 454284 h 458898"/>
                <a:gd name="connsiteX5" fmla="*/ 0 w 306707"/>
                <a:gd name="connsiteY5" fmla="*/ 409622 h 45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07" h="458898">
                  <a:moveTo>
                    <a:pt x="132876" y="0"/>
                  </a:moveTo>
                  <a:lnTo>
                    <a:pt x="220982" y="30177"/>
                  </a:lnTo>
                  <a:lnTo>
                    <a:pt x="306707" y="65118"/>
                  </a:lnTo>
                  <a:lnTo>
                    <a:pt x="131605" y="458898"/>
                  </a:lnTo>
                  <a:lnTo>
                    <a:pt x="122025" y="454284"/>
                  </a:lnTo>
                  <a:lnTo>
                    <a:pt x="0" y="40962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7D926E9-AD00-5D41-92C0-817183807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2291636"/>
              <a:ext cx="177945" cy="239087"/>
            </a:xfrm>
            <a:custGeom>
              <a:avLst/>
              <a:gdLst>
                <a:gd name="connsiteX0" fmla="*/ 174749 w 339553"/>
                <a:gd name="connsiteY0" fmla="*/ 0 h 456226"/>
                <a:gd name="connsiteX1" fmla="*/ 258736 w 339553"/>
                <a:gd name="connsiteY1" fmla="*/ 39668 h 456226"/>
                <a:gd name="connsiteX2" fmla="*/ 339553 w 339553"/>
                <a:gd name="connsiteY2" fmla="*/ 84096 h 456226"/>
                <a:gd name="connsiteX3" fmla="*/ 125209 w 339553"/>
                <a:gd name="connsiteY3" fmla="*/ 456226 h 456226"/>
                <a:gd name="connsiteX4" fmla="*/ 104561 w 339553"/>
                <a:gd name="connsiteY4" fmla="*/ 443682 h 456226"/>
                <a:gd name="connsiteX5" fmla="*/ 0 w 339553"/>
                <a:gd name="connsiteY5" fmla="*/ 393312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74749" y="0"/>
                  </a:moveTo>
                  <a:lnTo>
                    <a:pt x="258736" y="39668"/>
                  </a:lnTo>
                  <a:lnTo>
                    <a:pt x="339553" y="84096"/>
                  </a:lnTo>
                  <a:lnTo>
                    <a:pt x="125209" y="456226"/>
                  </a:lnTo>
                  <a:lnTo>
                    <a:pt x="104561" y="443682"/>
                  </a:lnTo>
                  <a:lnTo>
                    <a:pt x="0" y="3933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7D959C-9135-5045-B585-A3CF3B585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427" y="2348208"/>
              <a:ext cx="194812" cy="236146"/>
            </a:xfrm>
            <a:custGeom>
              <a:avLst/>
              <a:gdLst>
                <a:gd name="connsiteX0" fmla="*/ 216048 w 371741"/>
                <a:gd name="connsiteY0" fmla="*/ 0 h 450613"/>
                <a:gd name="connsiteX1" fmla="*/ 295483 w 371741"/>
                <a:gd name="connsiteY1" fmla="*/ 49213 h 450613"/>
                <a:gd name="connsiteX2" fmla="*/ 371741 w 371741"/>
                <a:gd name="connsiteY2" fmla="*/ 102394 h 450613"/>
                <a:gd name="connsiteX3" fmla="*/ 118526 w 371741"/>
                <a:gd name="connsiteY3" fmla="*/ 450613 h 450613"/>
                <a:gd name="connsiteX4" fmla="*/ 86921 w 371741"/>
                <a:gd name="connsiteY4" fmla="*/ 426979 h 450613"/>
                <a:gd name="connsiteX5" fmla="*/ 0 w 371741"/>
                <a:gd name="connsiteY5" fmla="*/ 37417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1" h="450613">
                  <a:moveTo>
                    <a:pt x="216048" y="0"/>
                  </a:moveTo>
                  <a:lnTo>
                    <a:pt x="295483" y="49213"/>
                  </a:lnTo>
                  <a:lnTo>
                    <a:pt x="371741" y="102394"/>
                  </a:lnTo>
                  <a:lnTo>
                    <a:pt x="118526" y="450613"/>
                  </a:lnTo>
                  <a:lnTo>
                    <a:pt x="86921" y="426979"/>
                  </a:lnTo>
                  <a:lnTo>
                    <a:pt x="0" y="3741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DB85336-8910-0148-9DDC-F6068620C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550" y="2417259"/>
              <a:ext cx="208194" cy="228922"/>
            </a:xfrm>
            <a:custGeom>
              <a:avLst/>
              <a:gdLst>
                <a:gd name="connsiteX0" fmla="*/ 253606 w 397275"/>
                <a:gd name="connsiteY0" fmla="*/ 0 h 436827"/>
                <a:gd name="connsiteX1" fmla="*/ 326631 w 397275"/>
                <a:gd name="connsiteY1" fmla="*/ 56356 h 436827"/>
                <a:gd name="connsiteX2" fmla="*/ 397275 w 397275"/>
                <a:gd name="connsiteY2" fmla="*/ 116681 h 436827"/>
                <a:gd name="connsiteX3" fmla="*/ 108971 w 397275"/>
                <a:gd name="connsiteY3" fmla="*/ 436827 h 436827"/>
                <a:gd name="connsiteX4" fmla="*/ 68544 w 397275"/>
                <a:gd name="connsiteY4" fmla="*/ 400085 h 436827"/>
                <a:gd name="connsiteX5" fmla="*/ 0 w 397275"/>
                <a:gd name="connsiteY5" fmla="*/ 348829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275" h="436827">
                  <a:moveTo>
                    <a:pt x="253606" y="0"/>
                  </a:moveTo>
                  <a:lnTo>
                    <a:pt x="326631" y="56356"/>
                  </a:lnTo>
                  <a:lnTo>
                    <a:pt x="397275" y="116681"/>
                  </a:lnTo>
                  <a:lnTo>
                    <a:pt x="108971" y="436827"/>
                  </a:lnTo>
                  <a:lnTo>
                    <a:pt x="68544" y="400085"/>
                  </a:lnTo>
                  <a:lnTo>
                    <a:pt x="0" y="34882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6ED1AE7-7F05-0646-8A57-EF99C5BBC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489" y="2496292"/>
              <a:ext cx="220272" cy="219888"/>
            </a:xfrm>
            <a:custGeom>
              <a:avLst/>
              <a:gdLst>
                <a:gd name="connsiteX0" fmla="*/ 289277 w 420324"/>
                <a:gd name="connsiteY0" fmla="*/ 0 h 419590"/>
                <a:gd name="connsiteX1" fmla="*/ 355992 w 420324"/>
                <a:gd name="connsiteY1" fmla="*/ 63500 h 419590"/>
                <a:gd name="connsiteX2" fmla="*/ 420324 w 420324"/>
                <a:gd name="connsiteY2" fmla="*/ 130969 h 419590"/>
                <a:gd name="connsiteX3" fmla="*/ 99032 w 420324"/>
                <a:gd name="connsiteY3" fmla="*/ 419590 h 419590"/>
                <a:gd name="connsiteX4" fmla="*/ 51096 w 420324"/>
                <a:gd name="connsiteY4" fmla="*/ 366847 h 419590"/>
                <a:gd name="connsiteX5" fmla="*/ 0 w 420324"/>
                <a:gd name="connsiteY5" fmla="*/ 320409 h 41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324" h="419590">
                  <a:moveTo>
                    <a:pt x="289277" y="0"/>
                  </a:moveTo>
                  <a:lnTo>
                    <a:pt x="355992" y="63500"/>
                  </a:lnTo>
                  <a:lnTo>
                    <a:pt x="420324" y="130969"/>
                  </a:lnTo>
                  <a:lnTo>
                    <a:pt x="99032" y="419590"/>
                  </a:lnTo>
                  <a:lnTo>
                    <a:pt x="51096" y="366847"/>
                  </a:lnTo>
                  <a:lnTo>
                    <a:pt x="0" y="3204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175A5B6-B28F-B145-948C-672A32C9F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861" y="2583646"/>
              <a:ext cx="229104" cy="208896"/>
            </a:xfrm>
            <a:custGeom>
              <a:avLst/>
              <a:gdLst>
                <a:gd name="connsiteX0" fmla="*/ 321351 w 437174"/>
                <a:gd name="connsiteY0" fmla="*/ 0 h 398615"/>
                <a:gd name="connsiteX1" fmla="*/ 380849 w 437174"/>
                <a:gd name="connsiteY1" fmla="*/ 71485 h 398615"/>
                <a:gd name="connsiteX2" fmla="*/ 437174 w 437174"/>
                <a:gd name="connsiteY2" fmla="*/ 144559 h 398615"/>
                <a:gd name="connsiteX3" fmla="*/ 87961 w 437174"/>
                <a:gd name="connsiteY3" fmla="*/ 398615 h 398615"/>
                <a:gd name="connsiteX4" fmla="*/ 36295 w 437174"/>
                <a:gd name="connsiteY4" fmla="*/ 329524 h 398615"/>
                <a:gd name="connsiteX5" fmla="*/ 0 w 437174"/>
                <a:gd name="connsiteY5" fmla="*/ 289589 h 39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174" h="398615">
                  <a:moveTo>
                    <a:pt x="321351" y="0"/>
                  </a:moveTo>
                  <a:lnTo>
                    <a:pt x="380849" y="71485"/>
                  </a:lnTo>
                  <a:lnTo>
                    <a:pt x="437174" y="144559"/>
                  </a:lnTo>
                  <a:lnTo>
                    <a:pt x="87961" y="398615"/>
                  </a:lnTo>
                  <a:lnTo>
                    <a:pt x="36295" y="329524"/>
                  </a:lnTo>
                  <a:lnTo>
                    <a:pt x="0" y="2895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0F71AE2-98EC-7748-99C6-17CD06CA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790" y="2680982"/>
              <a:ext cx="235393" cy="194948"/>
            </a:xfrm>
            <a:custGeom>
              <a:avLst/>
              <a:gdLst>
                <a:gd name="connsiteX0" fmla="*/ 348475 w 449177"/>
                <a:gd name="connsiteY0" fmla="*/ 0 h 371997"/>
                <a:gd name="connsiteX1" fmla="*/ 400809 w 449177"/>
                <a:gd name="connsiteY1" fmla="*/ 77728 h 371997"/>
                <a:gd name="connsiteX2" fmla="*/ 449177 w 449177"/>
                <a:gd name="connsiteY2" fmla="*/ 157043 h 371997"/>
                <a:gd name="connsiteX3" fmla="*/ 76436 w 449177"/>
                <a:gd name="connsiteY3" fmla="*/ 371997 h 371997"/>
                <a:gd name="connsiteX4" fmla="*/ 22992 w 449177"/>
                <a:gd name="connsiteY4" fmla="*/ 284026 h 371997"/>
                <a:gd name="connsiteX5" fmla="*/ 0 w 449177"/>
                <a:gd name="connsiteY5" fmla="*/ 253278 h 37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177" h="371997">
                  <a:moveTo>
                    <a:pt x="348475" y="0"/>
                  </a:moveTo>
                  <a:lnTo>
                    <a:pt x="400809" y="77728"/>
                  </a:lnTo>
                  <a:lnTo>
                    <a:pt x="449177" y="157043"/>
                  </a:lnTo>
                  <a:lnTo>
                    <a:pt x="76436" y="371997"/>
                  </a:lnTo>
                  <a:lnTo>
                    <a:pt x="22992" y="284026"/>
                  </a:lnTo>
                  <a:lnTo>
                    <a:pt x="0" y="2532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C7B4A71-B05C-6949-9655-0DEEBCD53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423" y="2784975"/>
              <a:ext cx="239996" cy="179138"/>
            </a:xfrm>
            <a:custGeom>
              <a:avLst/>
              <a:gdLst>
                <a:gd name="connsiteX0" fmla="*/ 374575 w 457959"/>
                <a:gd name="connsiteY0" fmla="*/ 0 h 341831"/>
                <a:gd name="connsiteX1" fmla="*/ 418252 w 457959"/>
                <a:gd name="connsiteY1" fmla="*/ 81830 h 341831"/>
                <a:gd name="connsiteX2" fmla="*/ 457959 w 457959"/>
                <a:gd name="connsiteY2" fmla="*/ 166042 h 341831"/>
                <a:gd name="connsiteX3" fmla="*/ 62981 w 457959"/>
                <a:gd name="connsiteY3" fmla="*/ 341831 h 341831"/>
                <a:gd name="connsiteX4" fmla="*/ 11897 w 457959"/>
                <a:gd name="connsiteY4" fmla="*/ 235786 h 341831"/>
                <a:gd name="connsiteX5" fmla="*/ 0 w 457959"/>
                <a:gd name="connsiteY5" fmla="*/ 216203 h 34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959" h="341831">
                  <a:moveTo>
                    <a:pt x="374575" y="0"/>
                  </a:moveTo>
                  <a:lnTo>
                    <a:pt x="418252" y="81830"/>
                  </a:lnTo>
                  <a:lnTo>
                    <a:pt x="457959" y="166042"/>
                  </a:lnTo>
                  <a:lnTo>
                    <a:pt x="62981" y="341831"/>
                  </a:lnTo>
                  <a:lnTo>
                    <a:pt x="11897" y="235786"/>
                  </a:lnTo>
                  <a:lnTo>
                    <a:pt x="0" y="216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9279A76-B22B-E44C-B724-60D66579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848" y="2896454"/>
              <a:ext cx="240496" cy="160089"/>
            </a:xfrm>
            <a:custGeom>
              <a:avLst/>
              <a:gdLst>
                <a:gd name="connsiteX0" fmla="*/ 391508 w 458913"/>
                <a:gd name="connsiteY0" fmla="*/ 0 h 305483"/>
                <a:gd name="connsiteX1" fmla="*/ 427986 w 458913"/>
                <a:gd name="connsiteY1" fmla="*/ 85631 h 305483"/>
                <a:gd name="connsiteX2" fmla="*/ 458913 w 458913"/>
                <a:gd name="connsiteY2" fmla="*/ 172054 h 305483"/>
                <a:gd name="connsiteX3" fmla="*/ 48921 w 458913"/>
                <a:gd name="connsiteY3" fmla="*/ 305483 h 305483"/>
                <a:gd name="connsiteX4" fmla="*/ 3836 w 458913"/>
                <a:gd name="connsiteY4" fmla="*/ 182301 h 305483"/>
                <a:gd name="connsiteX5" fmla="*/ 0 w 458913"/>
                <a:gd name="connsiteY5" fmla="*/ 174338 h 3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913" h="305483">
                  <a:moveTo>
                    <a:pt x="391508" y="0"/>
                  </a:moveTo>
                  <a:lnTo>
                    <a:pt x="427986" y="85631"/>
                  </a:lnTo>
                  <a:lnTo>
                    <a:pt x="458913" y="172054"/>
                  </a:lnTo>
                  <a:lnTo>
                    <a:pt x="48921" y="305483"/>
                  </a:lnTo>
                  <a:lnTo>
                    <a:pt x="3836" y="182301"/>
                  </a:lnTo>
                  <a:lnTo>
                    <a:pt x="0" y="1743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E377C7B-2676-DB4F-A5BD-73B62678B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492" y="3012093"/>
              <a:ext cx="239129" cy="140421"/>
            </a:xfrm>
            <a:custGeom>
              <a:avLst/>
              <a:gdLst>
                <a:gd name="connsiteX0" fmla="*/ 409452 w 456305"/>
                <a:gd name="connsiteY0" fmla="*/ 0 h 267951"/>
                <a:gd name="connsiteX1" fmla="*/ 434864 w 456305"/>
                <a:gd name="connsiteY1" fmla="*/ 88234 h 267951"/>
                <a:gd name="connsiteX2" fmla="*/ 456305 w 456305"/>
                <a:gd name="connsiteY2" fmla="*/ 178058 h 267951"/>
                <a:gd name="connsiteX3" fmla="*/ 34711 w 456305"/>
                <a:gd name="connsiteY3" fmla="*/ 267951 h 267951"/>
                <a:gd name="connsiteX4" fmla="*/ 0 w 456305"/>
                <a:gd name="connsiteY4" fmla="*/ 132953 h 267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305" h="267951">
                  <a:moveTo>
                    <a:pt x="409452" y="0"/>
                  </a:moveTo>
                  <a:lnTo>
                    <a:pt x="434864" y="88234"/>
                  </a:lnTo>
                  <a:lnTo>
                    <a:pt x="456305" y="178058"/>
                  </a:lnTo>
                  <a:lnTo>
                    <a:pt x="34711" y="267951"/>
                  </a:lnTo>
                  <a:lnTo>
                    <a:pt x="0" y="132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6DB9A8F-CA85-2F48-8598-4F6982292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131061"/>
              <a:ext cx="235903" cy="119816"/>
            </a:xfrm>
            <a:custGeom>
              <a:avLst/>
              <a:gdLst>
                <a:gd name="connsiteX0" fmla="*/ 421561 w 450149"/>
                <a:gd name="connsiteY0" fmla="*/ 0 h 228633"/>
                <a:gd name="connsiteX1" fmla="*/ 439826 w 450149"/>
                <a:gd name="connsiteY1" fmla="*/ 91085 h 228633"/>
                <a:gd name="connsiteX2" fmla="*/ 450149 w 450149"/>
                <a:gd name="connsiteY2" fmla="*/ 183754 h 228633"/>
                <a:gd name="connsiteX3" fmla="*/ 21237 w 450149"/>
                <a:gd name="connsiteY3" fmla="*/ 228633 h 228633"/>
                <a:gd name="connsiteX4" fmla="*/ 0 w 450149"/>
                <a:gd name="connsiteY4" fmla="*/ 89481 h 22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633">
                  <a:moveTo>
                    <a:pt x="421561" y="0"/>
                  </a:moveTo>
                  <a:lnTo>
                    <a:pt x="439826" y="91085"/>
                  </a:lnTo>
                  <a:lnTo>
                    <a:pt x="450149" y="183754"/>
                  </a:lnTo>
                  <a:lnTo>
                    <a:pt x="21237" y="228633"/>
                  </a:lnTo>
                  <a:lnTo>
                    <a:pt x="0" y="894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3B58CD2-D8A2-CD46-9861-F8E2DA4BB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10" y="3253355"/>
              <a:ext cx="229397" cy="97336"/>
            </a:xfrm>
            <a:custGeom>
              <a:avLst/>
              <a:gdLst>
                <a:gd name="connsiteX0" fmla="*/ 429008 w 437735"/>
                <a:gd name="connsiteY0" fmla="*/ 0 h 185737"/>
                <a:gd name="connsiteX1" fmla="*/ 436942 w 437735"/>
                <a:gd name="connsiteY1" fmla="*/ 92869 h 185737"/>
                <a:gd name="connsiteX2" fmla="*/ 437735 w 437735"/>
                <a:gd name="connsiteY2" fmla="*/ 185737 h 185737"/>
                <a:gd name="connsiteX3" fmla="*/ 7097 w 437735"/>
                <a:gd name="connsiteY3" fmla="*/ 185737 h 185737"/>
                <a:gd name="connsiteX4" fmla="*/ 0 w 437735"/>
                <a:gd name="connsiteY4" fmla="*/ 4519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35" h="185737">
                  <a:moveTo>
                    <a:pt x="429008" y="0"/>
                  </a:moveTo>
                  <a:lnTo>
                    <a:pt x="436942" y="92869"/>
                  </a:lnTo>
                  <a:lnTo>
                    <a:pt x="437735" y="185737"/>
                  </a:lnTo>
                  <a:lnTo>
                    <a:pt x="7097" y="185737"/>
                  </a:lnTo>
                  <a:lnTo>
                    <a:pt x="0" y="45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D5316F3-758D-E241-BB86-7D9C3C5FC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00" y="3377314"/>
              <a:ext cx="229407" cy="96504"/>
            </a:xfrm>
            <a:custGeom>
              <a:avLst/>
              <a:gdLst>
                <a:gd name="connsiteX0" fmla="*/ 7036 w 437754"/>
                <a:gd name="connsiteY0" fmla="*/ 0 h 184150"/>
                <a:gd name="connsiteX1" fmla="*/ 437754 w 437754"/>
                <a:gd name="connsiteY1" fmla="*/ 0 h 184150"/>
                <a:gd name="connsiteX2" fmla="*/ 436961 w 437754"/>
                <a:gd name="connsiteY2" fmla="*/ 92470 h 184150"/>
                <a:gd name="connsiteX3" fmla="*/ 429027 w 437754"/>
                <a:gd name="connsiteY3" fmla="*/ 184150 h 184150"/>
                <a:gd name="connsiteX4" fmla="*/ 0 w 437754"/>
                <a:gd name="connsiteY4" fmla="*/ 13933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54" h="184150">
                  <a:moveTo>
                    <a:pt x="7036" y="0"/>
                  </a:moveTo>
                  <a:lnTo>
                    <a:pt x="437754" y="0"/>
                  </a:lnTo>
                  <a:lnTo>
                    <a:pt x="436961" y="92470"/>
                  </a:lnTo>
                  <a:lnTo>
                    <a:pt x="429027" y="184150"/>
                  </a:lnTo>
                  <a:lnTo>
                    <a:pt x="0" y="1393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95CD7C8-1F42-124C-BC80-EA3B0DE8B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476453"/>
              <a:ext cx="235903" cy="119659"/>
            </a:xfrm>
            <a:custGeom>
              <a:avLst/>
              <a:gdLst>
                <a:gd name="connsiteX0" fmla="*/ 21192 w 450149"/>
                <a:gd name="connsiteY0" fmla="*/ 0 h 228334"/>
                <a:gd name="connsiteX1" fmla="*/ 450149 w 450149"/>
                <a:gd name="connsiteY1" fmla="*/ 44981 h 228334"/>
                <a:gd name="connsiteX2" fmla="*/ 439826 w 450149"/>
                <a:gd name="connsiteY2" fmla="*/ 138252 h 228334"/>
                <a:gd name="connsiteX3" fmla="*/ 421561 w 450149"/>
                <a:gd name="connsiteY3" fmla="*/ 228334 h 228334"/>
                <a:gd name="connsiteX4" fmla="*/ 0 w 450149"/>
                <a:gd name="connsiteY4" fmla="*/ 138853 h 228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334">
                  <a:moveTo>
                    <a:pt x="21192" y="0"/>
                  </a:moveTo>
                  <a:lnTo>
                    <a:pt x="450149" y="44981"/>
                  </a:lnTo>
                  <a:lnTo>
                    <a:pt x="439826" y="138252"/>
                  </a:lnTo>
                  <a:lnTo>
                    <a:pt x="421561" y="228334"/>
                  </a:lnTo>
                  <a:lnTo>
                    <a:pt x="0" y="1388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DCEB063-DC9E-EF4C-88F8-B8238195A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294" y="3575449"/>
              <a:ext cx="239326" cy="140464"/>
            </a:xfrm>
            <a:custGeom>
              <a:avLst/>
              <a:gdLst>
                <a:gd name="connsiteX0" fmla="*/ 34701 w 456682"/>
                <a:gd name="connsiteY0" fmla="*/ 0 h 268033"/>
                <a:gd name="connsiteX1" fmla="*/ 456682 w 456682"/>
                <a:gd name="connsiteY1" fmla="*/ 89975 h 268033"/>
                <a:gd name="connsiteX2" fmla="*/ 435241 w 456682"/>
                <a:gd name="connsiteY2" fmla="*/ 179799 h 268033"/>
                <a:gd name="connsiteX3" fmla="*/ 409829 w 456682"/>
                <a:gd name="connsiteY3" fmla="*/ 268033 h 268033"/>
                <a:gd name="connsiteX4" fmla="*/ 0 w 456682"/>
                <a:gd name="connsiteY4" fmla="*/ 134958 h 26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682" h="268033">
                  <a:moveTo>
                    <a:pt x="34701" y="0"/>
                  </a:moveTo>
                  <a:lnTo>
                    <a:pt x="456682" y="89975"/>
                  </a:lnTo>
                  <a:lnTo>
                    <a:pt x="435241" y="179799"/>
                  </a:lnTo>
                  <a:lnTo>
                    <a:pt x="409829" y="268033"/>
                  </a:lnTo>
                  <a:lnTo>
                    <a:pt x="0" y="134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E532801-CD74-7C47-AD09-87F4BC3E3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517" y="3670743"/>
              <a:ext cx="240826" cy="160807"/>
            </a:xfrm>
            <a:custGeom>
              <a:avLst/>
              <a:gdLst>
                <a:gd name="connsiteX0" fmla="*/ 49471 w 459543"/>
                <a:gd name="connsiteY0" fmla="*/ 0 h 306853"/>
                <a:gd name="connsiteX1" fmla="*/ 459543 w 459543"/>
                <a:gd name="connsiteY1" fmla="*/ 133022 h 306853"/>
                <a:gd name="connsiteX2" fmla="*/ 428616 w 459543"/>
                <a:gd name="connsiteY2" fmla="*/ 221128 h 306853"/>
                <a:gd name="connsiteX3" fmla="*/ 392138 w 459543"/>
                <a:gd name="connsiteY3" fmla="*/ 306853 h 306853"/>
                <a:gd name="connsiteX4" fmla="*/ 0 w 459543"/>
                <a:gd name="connsiteY4" fmla="*/ 132235 h 306853"/>
                <a:gd name="connsiteX5" fmla="*/ 4466 w 459543"/>
                <a:gd name="connsiteY5" fmla="*/ 122964 h 30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543" h="306853">
                  <a:moveTo>
                    <a:pt x="49471" y="0"/>
                  </a:moveTo>
                  <a:lnTo>
                    <a:pt x="459543" y="133022"/>
                  </a:lnTo>
                  <a:lnTo>
                    <a:pt x="428616" y="221128"/>
                  </a:lnTo>
                  <a:lnTo>
                    <a:pt x="392138" y="306853"/>
                  </a:lnTo>
                  <a:lnTo>
                    <a:pt x="0" y="132235"/>
                  </a:lnTo>
                  <a:lnTo>
                    <a:pt x="4466" y="1229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290707C-5F21-3B4D-BDAA-259A3508E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332" y="3763325"/>
              <a:ext cx="240086" cy="178874"/>
            </a:xfrm>
            <a:custGeom>
              <a:avLst/>
              <a:gdLst>
                <a:gd name="connsiteX0" fmla="*/ 62913 w 458133"/>
                <a:gd name="connsiteY0" fmla="*/ 0 h 341327"/>
                <a:gd name="connsiteX1" fmla="*/ 458133 w 458133"/>
                <a:gd name="connsiteY1" fmla="*/ 175582 h 341327"/>
                <a:gd name="connsiteX2" fmla="*/ 418426 w 458133"/>
                <a:gd name="connsiteY2" fmla="*/ 259644 h 341327"/>
                <a:gd name="connsiteX3" fmla="*/ 374749 w 458133"/>
                <a:gd name="connsiteY3" fmla="*/ 341327 h 341327"/>
                <a:gd name="connsiteX4" fmla="*/ 0 w 458133"/>
                <a:gd name="connsiteY4" fmla="*/ 125411 h 341327"/>
                <a:gd name="connsiteX5" fmla="*/ 12071 w 458133"/>
                <a:gd name="connsiteY5" fmla="*/ 105542 h 34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33" h="341327">
                  <a:moveTo>
                    <a:pt x="62913" y="0"/>
                  </a:moveTo>
                  <a:lnTo>
                    <a:pt x="458133" y="175582"/>
                  </a:lnTo>
                  <a:lnTo>
                    <a:pt x="418426" y="259644"/>
                  </a:lnTo>
                  <a:lnTo>
                    <a:pt x="374749" y="341327"/>
                  </a:lnTo>
                  <a:lnTo>
                    <a:pt x="0" y="125411"/>
                  </a:lnTo>
                  <a:lnTo>
                    <a:pt x="12071" y="1055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6B1CE91-0DEB-F340-AAE7-DB5F97BD0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87" y="3851491"/>
              <a:ext cx="235295" cy="194700"/>
            </a:xfrm>
            <a:custGeom>
              <a:avLst/>
              <a:gdLst>
                <a:gd name="connsiteX0" fmla="*/ 75963 w 448990"/>
                <a:gd name="connsiteY0" fmla="*/ 0 h 371526"/>
                <a:gd name="connsiteX1" fmla="*/ 448990 w 448990"/>
                <a:gd name="connsiteY1" fmla="*/ 215833 h 371526"/>
                <a:gd name="connsiteX2" fmla="*/ 400622 w 448990"/>
                <a:gd name="connsiteY2" fmla="*/ 295268 h 371526"/>
                <a:gd name="connsiteX3" fmla="*/ 348288 w 448990"/>
                <a:gd name="connsiteY3" fmla="*/ 371526 h 371526"/>
                <a:gd name="connsiteX4" fmla="*/ 0 w 448990"/>
                <a:gd name="connsiteY4" fmla="*/ 117999 h 371526"/>
                <a:gd name="connsiteX5" fmla="*/ 22805 w 448990"/>
                <a:gd name="connsiteY5" fmla="*/ 87501 h 371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8990" h="371526">
                  <a:moveTo>
                    <a:pt x="75963" y="0"/>
                  </a:moveTo>
                  <a:lnTo>
                    <a:pt x="448990" y="215833"/>
                  </a:lnTo>
                  <a:lnTo>
                    <a:pt x="400622" y="295268"/>
                  </a:lnTo>
                  <a:lnTo>
                    <a:pt x="348288" y="371526"/>
                  </a:lnTo>
                  <a:lnTo>
                    <a:pt x="0" y="117999"/>
                  </a:lnTo>
                  <a:lnTo>
                    <a:pt x="22805" y="875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E27EDDBD-7316-7449-8B44-CAB6FBB11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5174" y="3934633"/>
              <a:ext cx="228789" cy="208063"/>
            </a:xfrm>
            <a:custGeom>
              <a:avLst/>
              <a:gdLst>
                <a:gd name="connsiteX0" fmla="*/ 87360 w 436574"/>
                <a:gd name="connsiteY0" fmla="*/ 0 h 397026"/>
                <a:gd name="connsiteX1" fmla="*/ 436574 w 436574"/>
                <a:gd name="connsiteY1" fmla="*/ 254056 h 397026"/>
                <a:gd name="connsiteX2" fmla="*/ 380249 w 436574"/>
                <a:gd name="connsiteY2" fmla="*/ 327129 h 397026"/>
                <a:gd name="connsiteX3" fmla="*/ 320751 w 436574"/>
                <a:gd name="connsiteY3" fmla="*/ 397026 h 397026"/>
                <a:gd name="connsiteX4" fmla="*/ 0 w 436574"/>
                <a:gd name="connsiteY4" fmla="*/ 108365 h 397026"/>
                <a:gd name="connsiteX5" fmla="*/ 35695 w 436574"/>
                <a:gd name="connsiteY5" fmla="*/ 69090 h 3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574" h="397026">
                  <a:moveTo>
                    <a:pt x="87360" y="0"/>
                  </a:moveTo>
                  <a:lnTo>
                    <a:pt x="436574" y="254056"/>
                  </a:lnTo>
                  <a:lnTo>
                    <a:pt x="380249" y="327129"/>
                  </a:lnTo>
                  <a:lnTo>
                    <a:pt x="320751" y="397026"/>
                  </a:lnTo>
                  <a:lnTo>
                    <a:pt x="0" y="108365"/>
                  </a:lnTo>
                  <a:lnTo>
                    <a:pt x="35695" y="69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7AB988-7B4D-664F-AA7B-A60F7DC30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277" y="4011194"/>
              <a:ext cx="220484" cy="220520"/>
            </a:xfrm>
            <a:custGeom>
              <a:avLst/>
              <a:gdLst>
                <a:gd name="connsiteX0" fmla="*/ 99088 w 420727"/>
                <a:gd name="connsiteY0" fmla="*/ 0 h 420795"/>
                <a:gd name="connsiteX1" fmla="*/ 420727 w 420727"/>
                <a:gd name="connsiteY1" fmla="*/ 289669 h 420795"/>
                <a:gd name="connsiteX2" fmla="*/ 356395 w 420727"/>
                <a:gd name="connsiteY2" fmla="*/ 357219 h 420795"/>
                <a:gd name="connsiteX3" fmla="*/ 289680 w 420727"/>
                <a:gd name="connsiteY3" fmla="*/ 420795 h 420795"/>
                <a:gd name="connsiteX4" fmla="*/ 0 w 420727"/>
                <a:gd name="connsiteY4" fmla="*/ 99166 h 420795"/>
                <a:gd name="connsiteX5" fmla="*/ 51499 w 420727"/>
                <a:gd name="connsiteY5" fmla="*/ 52361 h 42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727" h="420795">
                  <a:moveTo>
                    <a:pt x="99088" y="0"/>
                  </a:moveTo>
                  <a:lnTo>
                    <a:pt x="420727" y="289669"/>
                  </a:lnTo>
                  <a:lnTo>
                    <a:pt x="356395" y="357219"/>
                  </a:lnTo>
                  <a:lnTo>
                    <a:pt x="289680" y="420795"/>
                  </a:lnTo>
                  <a:lnTo>
                    <a:pt x="0" y="99166"/>
                  </a:lnTo>
                  <a:lnTo>
                    <a:pt x="51499" y="5236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71A5FC2-4A47-0448-8F2E-A7AC0C3A3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255" y="4081147"/>
              <a:ext cx="208490" cy="229600"/>
            </a:xfrm>
            <a:custGeom>
              <a:avLst/>
              <a:gdLst>
                <a:gd name="connsiteX0" fmla="*/ 109214 w 397840"/>
                <a:gd name="connsiteY0" fmla="*/ 0 h 438122"/>
                <a:gd name="connsiteX1" fmla="*/ 397840 w 397840"/>
                <a:gd name="connsiteY1" fmla="*/ 320712 h 438122"/>
                <a:gd name="connsiteX2" fmla="*/ 327196 w 397840"/>
                <a:gd name="connsiteY2" fmla="*/ 381004 h 438122"/>
                <a:gd name="connsiteX3" fmla="*/ 254171 w 397840"/>
                <a:gd name="connsiteY3" fmla="*/ 438122 h 438122"/>
                <a:gd name="connsiteX4" fmla="*/ 0 w 397840"/>
                <a:gd name="connsiteY4" fmla="*/ 88129 h 438122"/>
                <a:gd name="connsiteX5" fmla="*/ 69109 w 397840"/>
                <a:gd name="connsiteY5" fmla="*/ 36450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840" h="438122">
                  <a:moveTo>
                    <a:pt x="109214" y="0"/>
                  </a:moveTo>
                  <a:lnTo>
                    <a:pt x="397840" y="320712"/>
                  </a:lnTo>
                  <a:lnTo>
                    <a:pt x="327196" y="381004"/>
                  </a:lnTo>
                  <a:lnTo>
                    <a:pt x="254171" y="438122"/>
                  </a:lnTo>
                  <a:lnTo>
                    <a:pt x="0" y="88129"/>
                  </a:lnTo>
                  <a:lnTo>
                    <a:pt x="69109" y="364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9235364-96C9-984D-BFE8-801636006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610" y="4142906"/>
              <a:ext cx="194631" cy="235228"/>
            </a:xfrm>
            <a:custGeom>
              <a:avLst/>
              <a:gdLst>
                <a:gd name="connsiteX0" fmla="*/ 117959 w 371393"/>
                <a:gd name="connsiteY0" fmla="*/ 0 h 448861"/>
                <a:gd name="connsiteX1" fmla="*/ 371393 w 371393"/>
                <a:gd name="connsiteY1" fmla="*/ 348159 h 448861"/>
                <a:gd name="connsiteX2" fmla="*/ 295135 w 371393"/>
                <a:gd name="connsiteY2" fmla="*/ 399700 h 448861"/>
                <a:gd name="connsiteX3" fmla="*/ 215700 w 371393"/>
                <a:gd name="connsiteY3" fmla="*/ 448861 h 448861"/>
                <a:gd name="connsiteX4" fmla="*/ 0 w 371393"/>
                <a:gd name="connsiteY4" fmla="*/ 76065 h 448861"/>
                <a:gd name="connsiteX5" fmla="*/ 86573 w 371393"/>
                <a:gd name="connsiteY5" fmla="*/ 23470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117959" y="0"/>
                  </a:moveTo>
                  <a:lnTo>
                    <a:pt x="371393" y="348159"/>
                  </a:lnTo>
                  <a:lnTo>
                    <a:pt x="295135" y="399700"/>
                  </a:lnTo>
                  <a:lnTo>
                    <a:pt x="215700" y="448861"/>
                  </a:lnTo>
                  <a:lnTo>
                    <a:pt x="0" y="76065"/>
                  </a:lnTo>
                  <a:lnTo>
                    <a:pt x="86573" y="234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E5AD76-80E0-814F-8B22-ED28A8CAB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4196450"/>
              <a:ext cx="177945" cy="239087"/>
            </a:xfrm>
            <a:custGeom>
              <a:avLst/>
              <a:gdLst>
                <a:gd name="connsiteX0" fmla="*/ 125209 w 339553"/>
                <a:gd name="connsiteY0" fmla="*/ 0 h 456226"/>
                <a:gd name="connsiteX1" fmla="*/ 339553 w 339553"/>
                <a:gd name="connsiteY1" fmla="*/ 372130 h 456226"/>
                <a:gd name="connsiteX2" fmla="*/ 258736 w 339553"/>
                <a:gd name="connsiteY2" fmla="*/ 416558 h 456226"/>
                <a:gd name="connsiteX3" fmla="*/ 174749 w 339553"/>
                <a:gd name="connsiteY3" fmla="*/ 456226 h 456226"/>
                <a:gd name="connsiteX4" fmla="*/ 0 w 339553"/>
                <a:gd name="connsiteY4" fmla="*/ 62914 h 456226"/>
                <a:gd name="connsiteX5" fmla="*/ 104561 w 339553"/>
                <a:gd name="connsiteY5" fmla="*/ 12545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25209" y="0"/>
                  </a:moveTo>
                  <a:lnTo>
                    <a:pt x="339553" y="372130"/>
                  </a:lnTo>
                  <a:lnTo>
                    <a:pt x="258736" y="416558"/>
                  </a:lnTo>
                  <a:lnTo>
                    <a:pt x="174749" y="456226"/>
                  </a:lnTo>
                  <a:lnTo>
                    <a:pt x="0" y="62914"/>
                  </a:lnTo>
                  <a:lnTo>
                    <a:pt x="104561" y="1254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61B673B-AA97-F845-85B6-20880C40E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09" y="4240736"/>
              <a:ext cx="160790" cy="240558"/>
            </a:xfrm>
            <a:custGeom>
              <a:avLst/>
              <a:gdLst>
                <a:gd name="connsiteX0" fmla="*/ 131999 w 306819"/>
                <a:gd name="connsiteY0" fmla="*/ 0 h 459034"/>
                <a:gd name="connsiteX1" fmla="*/ 306819 w 306819"/>
                <a:gd name="connsiteY1" fmla="*/ 392391 h 459034"/>
                <a:gd name="connsiteX2" fmla="*/ 221094 w 306819"/>
                <a:gd name="connsiteY2" fmla="*/ 428886 h 459034"/>
                <a:gd name="connsiteX3" fmla="*/ 132988 w 306819"/>
                <a:gd name="connsiteY3" fmla="*/ 459034 h 459034"/>
                <a:gd name="connsiteX4" fmla="*/ 0 w 306819"/>
                <a:gd name="connsiteY4" fmla="*/ 49454 h 459034"/>
                <a:gd name="connsiteX5" fmla="*/ 122137 w 306819"/>
                <a:gd name="connsiteY5" fmla="*/ 4751 h 45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19" h="459034">
                  <a:moveTo>
                    <a:pt x="131999" y="0"/>
                  </a:moveTo>
                  <a:lnTo>
                    <a:pt x="306819" y="392391"/>
                  </a:lnTo>
                  <a:lnTo>
                    <a:pt x="221094" y="428886"/>
                  </a:lnTo>
                  <a:lnTo>
                    <a:pt x="132988" y="459034"/>
                  </a:lnTo>
                  <a:lnTo>
                    <a:pt x="0" y="49454"/>
                  </a:lnTo>
                  <a:lnTo>
                    <a:pt x="122137" y="475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38F5F9D-D391-5F48-94ED-A0F06BDEE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9" y="4275532"/>
              <a:ext cx="141191" cy="239040"/>
            </a:xfrm>
            <a:custGeom>
              <a:avLst/>
              <a:gdLst>
                <a:gd name="connsiteX0" fmla="*/ 136518 w 269420"/>
                <a:gd name="connsiteY0" fmla="*/ 0 h 456136"/>
                <a:gd name="connsiteX1" fmla="*/ 269420 w 269420"/>
                <a:gd name="connsiteY1" fmla="*/ 407740 h 456136"/>
                <a:gd name="connsiteX2" fmla="*/ 181186 w 269420"/>
                <a:gd name="connsiteY2" fmla="*/ 434715 h 456136"/>
                <a:gd name="connsiteX3" fmla="*/ 89773 w 269420"/>
                <a:gd name="connsiteY3" fmla="*/ 456136 h 456136"/>
                <a:gd name="connsiteX4" fmla="*/ 0 w 269420"/>
                <a:gd name="connsiteY4" fmla="*/ 35102 h 45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36">
                  <a:moveTo>
                    <a:pt x="136518" y="0"/>
                  </a:moveTo>
                  <a:lnTo>
                    <a:pt x="269420" y="407740"/>
                  </a:lnTo>
                  <a:lnTo>
                    <a:pt x="181186" y="434715"/>
                  </a:lnTo>
                  <a:lnTo>
                    <a:pt x="89773" y="456136"/>
                  </a:lnTo>
                  <a:lnTo>
                    <a:pt x="0" y="351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EB7EAA8-14CD-AA47-A224-92E8C8F70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19" y="4299836"/>
              <a:ext cx="119843" cy="235535"/>
            </a:xfrm>
            <a:custGeom>
              <a:avLst/>
              <a:gdLst>
                <a:gd name="connsiteX0" fmla="*/ 139007 w 228682"/>
                <a:gd name="connsiteY0" fmla="*/ 0 h 449446"/>
                <a:gd name="connsiteX1" fmla="*/ 228682 w 228682"/>
                <a:gd name="connsiteY1" fmla="*/ 420091 h 449446"/>
                <a:gd name="connsiteX2" fmla="*/ 137007 w 228682"/>
                <a:gd name="connsiteY2" fmla="*/ 437545 h 449446"/>
                <a:gd name="connsiteX3" fmla="*/ 45333 w 228682"/>
                <a:gd name="connsiteY3" fmla="*/ 449446 h 449446"/>
                <a:gd name="connsiteX4" fmla="*/ 0 w 228682"/>
                <a:gd name="connsiteY4" fmla="*/ 21214 h 44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82" h="449446">
                  <a:moveTo>
                    <a:pt x="139007" y="0"/>
                  </a:moveTo>
                  <a:lnTo>
                    <a:pt x="228682" y="420091"/>
                  </a:lnTo>
                  <a:lnTo>
                    <a:pt x="137007" y="437545"/>
                  </a:lnTo>
                  <a:lnTo>
                    <a:pt x="45333" y="449446"/>
                  </a:lnTo>
                  <a:lnTo>
                    <a:pt x="0" y="2121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0EF8893-AB0F-C744-B21D-06888A8C7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4313844"/>
              <a:ext cx="96504" cy="229014"/>
            </a:xfrm>
            <a:custGeom>
              <a:avLst/>
              <a:gdLst>
                <a:gd name="connsiteX0" fmla="*/ 139414 w 184150"/>
                <a:gd name="connsiteY0" fmla="*/ 0 h 437004"/>
                <a:gd name="connsiteX1" fmla="*/ 184150 w 184150"/>
                <a:gd name="connsiteY1" fmla="*/ 428277 h 437004"/>
                <a:gd name="connsiteX2" fmla="*/ 92470 w 184150"/>
                <a:gd name="connsiteY2" fmla="*/ 435417 h 437004"/>
                <a:gd name="connsiteX3" fmla="*/ 0 w 184150"/>
                <a:gd name="connsiteY3" fmla="*/ 437004 h 437004"/>
                <a:gd name="connsiteX4" fmla="*/ 0 w 184150"/>
                <a:gd name="connsiteY4" fmla="*/ 7040 h 4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04">
                  <a:moveTo>
                    <a:pt x="139414" y="0"/>
                  </a:moveTo>
                  <a:lnTo>
                    <a:pt x="184150" y="428277"/>
                  </a:lnTo>
                  <a:lnTo>
                    <a:pt x="92470" y="435417"/>
                  </a:lnTo>
                  <a:lnTo>
                    <a:pt x="0" y="437004"/>
                  </a:lnTo>
                  <a:lnTo>
                    <a:pt x="0" y="704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4F6F703-056B-5B4A-BFAA-C1BC6ECDA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4313896"/>
              <a:ext cx="97337" cy="228963"/>
            </a:xfrm>
            <a:custGeom>
              <a:avLst/>
              <a:gdLst>
                <a:gd name="connsiteX0" fmla="*/ 45112 w 185738"/>
                <a:gd name="connsiteY0" fmla="*/ 0 h 436905"/>
                <a:gd name="connsiteX1" fmla="*/ 185738 w 185738"/>
                <a:gd name="connsiteY1" fmla="*/ 7101 h 436905"/>
                <a:gd name="connsiteX2" fmla="*/ 185738 w 185738"/>
                <a:gd name="connsiteY2" fmla="*/ 436905 h 436905"/>
                <a:gd name="connsiteX3" fmla="*/ 92869 w 185738"/>
                <a:gd name="connsiteY3" fmla="*/ 435318 h 436905"/>
                <a:gd name="connsiteX4" fmla="*/ 0 w 185738"/>
                <a:gd name="connsiteY4" fmla="*/ 428178 h 43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05">
                  <a:moveTo>
                    <a:pt x="45112" y="0"/>
                  </a:moveTo>
                  <a:lnTo>
                    <a:pt x="185738" y="7101"/>
                  </a:lnTo>
                  <a:lnTo>
                    <a:pt x="185738" y="436905"/>
                  </a:lnTo>
                  <a:lnTo>
                    <a:pt x="92869" y="435318"/>
                  </a:lnTo>
                  <a:lnTo>
                    <a:pt x="0" y="42817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BD43BA-1158-7145-A001-19086587C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4299930"/>
              <a:ext cx="119170" cy="235441"/>
            </a:xfrm>
            <a:custGeom>
              <a:avLst/>
              <a:gdLst>
                <a:gd name="connsiteX0" fmla="*/ 89253 w 227399"/>
                <a:gd name="connsiteY0" fmla="*/ 0 h 449269"/>
                <a:gd name="connsiteX1" fmla="*/ 227399 w 227399"/>
                <a:gd name="connsiteY1" fmla="*/ 21084 h 449269"/>
                <a:gd name="connsiteX2" fmla="*/ 182170 w 227399"/>
                <a:gd name="connsiteY2" fmla="*/ 449269 h 449269"/>
                <a:gd name="connsiteX3" fmla="*/ 91085 w 227399"/>
                <a:gd name="connsiteY3" fmla="*/ 437368 h 449269"/>
                <a:gd name="connsiteX4" fmla="*/ 0 w 227399"/>
                <a:gd name="connsiteY4" fmla="*/ 419914 h 44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99" h="449269">
                  <a:moveTo>
                    <a:pt x="89253" y="0"/>
                  </a:moveTo>
                  <a:lnTo>
                    <a:pt x="227399" y="21084"/>
                  </a:lnTo>
                  <a:lnTo>
                    <a:pt x="182170" y="449269"/>
                  </a:lnTo>
                  <a:lnTo>
                    <a:pt x="91085" y="437368"/>
                  </a:lnTo>
                  <a:lnTo>
                    <a:pt x="0" y="41991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D3E0B3C-0940-B04E-8EC2-B542FCB85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4275729"/>
              <a:ext cx="141148" cy="238843"/>
            </a:xfrm>
            <a:custGeom>
              <a:avLst/>
              <a:gdLst>
                <a:gd name="connsiteX0" fmla="*/ 132780 w 269338"/>
                <a:gd name="connsiteY0" fmla="*/ 0 h 455760"/>
                <a:gd name="connsiteX1" fmla="*/ 269338 w 269338"/>
                <a:gd name="connsiteY1" fmla="*/ 35113 h 455760"/>
                <a:gd name="connsiteX2" fmla="*/ 179647 w 269338"/>
                <a:gd name="connsiteY2" fmla="*/ 455760 h 455760"/>
                <a:gd name="connsiteX3" fmla="*/ 89824 w 269338"/>
                <a:gd name="connsiteY3" fmla="*/ 434339 h 455760"/>
                <a:gd name="connsiteX4" fmla="*/ 0 w 269338"/>
                <a:gd name="connsiteY4" fmla="*/ 407364 h 45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760">
                  <a:moveTo>
                    <a:pt x="132780" y="0"/>
                  </a:moveTo>
                  <a:lnTo>
                    <a:pt x="269338" y="35113"/>
                  </a:lnTo>
                  <a:lnTo>
                    <a:pt x="179647" y="455760"/>
                  </a:lnTo>
                  <a:lnTo>
                    <a:pt x="89824" y="434339"/>
                  </a:lnTo>
                  <a:lnTo>
                    <a:pt x="0" y="40736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F4C3864-F927-1544-936C-82CFDC58C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4241145"/>
              <a:ext cx="160815" cy="240149"/>
            </a:xfrm>
            <a:custGeom>
              <a:avLst/>
              <a:gdLst>
                <a:gd name="connsiteX0" fmla="*/ 174857 w 306867"/>
                <a:gd name="connsiteY0" fmla="*/ 0 h 458252"/>
                <a:gd name="connsiteX1" fmla="*/ 183095 w 306867"/>
                <a:gd name="connsiteY1" fmla="*/ 3969 h 458252"/>
                <a:gd name="connsiteX2" fmla="*/ 306867 w 306867"/>
                <a:gd name="connsiteY2" fmla="*/ 49270 h 458252"/>
                <a:gd name="connsiteX3" fmla="*/ 173641 w 306867"/>
                <a:gd name="connsiteY3" fmla="*/ 458252 h 458252"/>
                <a:gd name="connsiteX4" fmla="*/ 87217 w 306867"/>
                <a:gd name="connsiteY4" fmla="*/ 428104 h 458252"/>
                <a:gd name="connsiteX5" fmla="*/ 0 w 306867"/>
                <a:gd name="connsiteY5" fmla="*/ 391609 h 4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67" h="458252">
                  <a:moveTo>
                    <a:pt x="174857" y="0"/>
                  </a:moveTo>
                  <a:lnTo>
                    <a:pt x="183095" y="3969"/>
                  </a:lnTo>
                  <a:lnTo>
                    <a:pt x="306867" y="49270"/>
                  </a:lnTo>
                  <a:lnTo>
                    <a:pt x="173641" y="458252"/>
                  </a:lnTo>
                  <a:lnTo>
                    <a:pt x="87217" y="428104"/>
                  </a:lnTo>
                  <a:lnTo>
                    <a:pt x="0" y="39160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9593B0C-64DF-EB41-A7DD-D75F6B599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4196632"/>
              <a:ext cx="178164" cy="238906"/>
            </a:xfrm>
            <a:custGeom>
              <a:avLst/>
              <a:gdLst>
                <a:gd name="connsiteX0" fmla="*/ 214914 w 339970"/>
                <a:gd name="connsiteY0" fmla="*/ 0 h 455880"/>
                <a:gd name="connsiteX1" fmla="*/ 234993 w 339970"/>
                <a:gd name="connsiteY1" fmla="*/ 12199 h 455880"/>
                <a:gd name="connsiteX2" fmla="*/ 339970 w 339970"/>
                <a:gd name="connsiteY2" fmla="*/ 62768 h 455880"/>
                <a:gd name="connsiteX3" fmla="*/ 164454 w 339970"/>
                <a:gd name="connsiteY3" fmla="*/ 455880 h 455880"/>
                <a:gd name="connsiteX4" fmla="*/ 80241 w 339970"/>
                <a:gd name="connsiteY4" fmla="*/ 416212 h 455880"/>
                <a:gd name="connsiteX5" fmla="*/ 0 w 339970"/>
                <a:gd name="connsiteY5" fmla="*/ 371784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214914" y="0"/>
                  </a:moveTo>
                  <a:lnTo>
                    <a:pt x="234993" y="12199"/>
                  </a:lnTo>
                  <a:lnTo>
                    <a:pt x="339970" y="62768"/>
                  </a:lnTo>
                  <a:lnTo>
                    <a:pt x="164454" y="455880"/>
                  </a:lnTo>
                  <a:lnTo>
                    <a:pt x="80241" y="416212"/>
                  </a:lnTo>
                  <a:lnTo>
                    <a:pt x="0" y="37178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965DB4C-7DA1-D741-A451-F24E65263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4142906"/>
              <a:ext cx="194631" cy="235228"/>
            </a:xfrm>
            <a:custGeom>
              <a:avLst/>
              <a:gdLst>
                <a:gd name="connsiteX0" fmla="*/ 253434 w 371393"/>
                <a:gd name="connsiteY0" fmla="*/ 0 h 448861"/>
                <a:gd name="connsiteX1" fmla="*/ 284820 w 371393"/>
                <a:gd name="connsiteY1" fmla="*/ 23470 h 448861"/>
                <a:gd name="connsiteX2" fmla="*/ 371393 w 371393"/>
                <a:gd name="connsiteY2" fmla="*/ 76065 h 448861"/>
                <a:gd name="connsiteX3" fmla="*/ 155694 w 371393"/>
                <a:gd name="connsiteY3" fmla="*/ 448861 h 448861"/>
                <a:gd name="connsiteX4" fmla="*/ 77847 w 371393"/>
                <a:gd name="connsiteY4" fmla="*/ 399700 h 448861"/>
                <a:gd name="connsiteX5" fmla="*/ 0 w 371393"/>
                <a:gd name="connsiteY5" fmla="*/ 348159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253434" y="0"/>
                  </a:moveTo>
                  <a:lnTo>
                    <a:pt x="284820" y="23470"/>
                  </a:lnTo>
                  <a:lnTo>
                    <a:pt x="371393" y="76065"/>
                  </a:lnTo>
                  <a:lnTo>
                    <a:pt x="155694" y="448861"/>
                  </a:lnTo>
                  <a:lnTo>
                    <a:pt x="77847" y="399700"/>
                  </a:lnTo>
                  <a:lnTo>
                    <a:pt x="0" y="34815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798B08A-28AC-1F4F-84F8-B841B01BC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4081147"/>
              <a:ext cx="208720" cy="229600"/>
            </a:xfrm>
            <a:custGeom>
              <a:avLst/>
              <a:gdLst>
                <a:gd name="connsiteX0" fmla="*/ 288627 w 398277"/>
                <a:gd name="connsiteY0" fmla="*/ 0 h 438122"/>
                <a:gd name="connsiteX1" fmla="*/ 328731 w 398277"/>
                <a:gd name="connsiteY1" fmla="*/ 36450 h 438122"/>
                <a:gd name="connsiteX2" fmla="*/ 398277 w 398277"/>
                <a:gd name="connsiteY2" fmla="*/ 88455 h 438122"/>
                <a:gd name="connsiteX3" fmla="*/ 144560 w 398277"/>
                <a:gd name="connsiteY3" fmla="*/ 438122 h 438122"/>
                <a:gd name="connsiteX4" fmla="*/ 69897 w 398277"/>
                <a:gd name="connsiteY4" fmla="*/ 381004 h 438122"/>
                <a:gd name="connsiteX5" fmla="*/ 0 w 398277"/>
                <a:gd name="connsiteY5" fmla="*/ 320712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277" h="438122">
                  <a:moveTo>
                    <a:pt x="288627" y="0"/>
                  </a:moveTo>
                  <a:lnTo>
                    <a:pt x="328731" y="36450"/>
                  </a:lnTo>
                  <a:lnTo>
                    <a:pt x="398277" y="88455"/>
                  </a:lnTo>
                  <a:lnTo>
                    <a:pt x="144560" y="438122"/>
                  </a:lnTo>
                  <a:lnTo>
                    <a:pt x="69897" y="381004"/>
                  </a:lnTo>
                  <a:lnTo>
                    <a:pt x="0" y="32071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7E1A702-61A2-0A44-9907-FCA3EEF60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4011818"/>
              <a:ext cx="219652" cy="219896"/>
            </a:xfrm>
            <a:custGeom>
              <a:avLst/>
              <a:gdLst>
                <a:gd name="connsiteX0" fmla="*/ 319547 w 419139"/>
                <a:gd name="connsiteY0" fmla="*/ 0 h 419605"/>
                <a:gd name="connsiteX1" fmla="*/ 366054 w 419139"/>
                <a:gd name="connsiteY1" fmla="*/ 51171 h 419605"/>
                <a:gd name="connsiteX2" fmla="*/ 419139 w 419139"/>
                <a:gd name="connsiteY2" fmla="*/ 99418 h 419605"/>
                <a:gd name="connsiteX3" fmla="*/ 131683 w 419139"/>
                <a:gd name="connsiteY3" fmla="*/ 419605 h 419605"/>
                <a:gd name="connsiteX4" fmla="*/ 62669 w 419139"/>
                <a:gd name="connsiteY4" fmla="*/ 356029 h 419605"/>
                <a:gd name="connsiteX5" fmla="*/ 0 w 419139"/>
                <a:gd name="connsiteY5" fmla="*/ 288479 h 41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39" h="419605">
                  <a:moveTo>
                    <a:pt x="319547" y="0"/>
                  </a:moveTo>
                  <a:lnTo>
                    <a:pt x="366054" y="51171"/>
                  </a:lnTo>
                  <a:lnTo>
                    <a:pt x="419139" y="99418"/>
                  </a:lnTo>
                  <a:lnTo>
                    <a:pt x="131683" y="419605"/>
                  </a:lnTo>
                  <a:lnTo>
                    <a:pt x="62669" y="356029"/>
                  </a:lnTo>
                  <a:lnTo>
                    <a:pt x="0" y="2884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6E44B3F-AE3A-9747-9B7D-F5C104987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3935024"/>
              <a:ext cx="228615" cy="207672"/>
            </a:xfrm>
            <a:custGeom>
              <a:avLst/>
              <a:gdLst>
                <a:gd name="connsiteX0" fmla="*/ 348186 w 436242"/>
                <a:gd name="connsiteY0" fmla="*/ 0 h 396278"/>
                <a:gd name="connsiteX1" fmla="*/ 399292 w 436242"/>
                <a:gd name="connsiteY1" fmla="*/ 68342 h 396278"/>
                <a:gd name="connsiteX2" fmla="*/ 436242 w 436242"/>
                <a:gd name="connsiteY2" fmla="*/ 108998 h 396278"/>
                <a:gd name="connsiteX3" fmla="*/ 117410 w 436242"/>
                <a:gd name="connsiteY3" fmla="*/ 396278 h 396278"/>
                <a:gd name="connsiteX4" fmla="*/ 56325 w 436242"/>
                <a:gd name="connsiteY4" fmla="*/ 326381 h 396278"/>
                <a:gd name="connsiteX5" fmla="*/ 0 w 436242"/>
                <a:gd name="connsiteY5" fmla="*/ 253308 h 39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242" h="396278">
                  <a:moveTo>
                    <a:pt x="348186" y="0"/>
                  </a:moveTo>
                  <a:lnTo>
                    <a:pt x="399292" y="68342"/>
                  </a:lnTo>
                  <a:lnTo>
                    <a:pt x="436242" y="108998"/>
                  </a:lnTo>
                  <a:lnTo>
                    <a:pt x="117410" y="396278"/>
                  </a:lnTo>
                  <a:lnTo>
                    <a:pt x="56325" y="326381"/>
                  </a:lnTo>
                  <a:lnTo>
                    <a:pt x="0" y="25330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2EB7712-FA28-1541-B75C-B1B1AD38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3851665"/>
              <a:ext cx="235675" cy="194527"/>
            </a:xfrm>
            <a:custGeom>
              <a:avLst/>
              <a:gdLst>
                <a:gd name="connsiteX0" fmla="*/ 373228 w 449713"/>
                <a:gd name="connsiteY0" fmla="*/ 0 h 371195"/>
                <a:gd name="connsiteX1" fmla="*/ 426185 w 449713"/>
                <a:gd name="connsiteY1" fmla="*/ 87170 h 371195"/>
                <a:gd name="connsiteX2" fmla="*/ 449713 w 449713"/>
                <a:gd name="connsiteY2" fmla="*/ 118634 h 371195"/>
                <a:gd name="connsiteX3" fmla="*/ 102394 w 449713"/>
                <a:gd name="connsiteY3" fmla="*/ 371195 h 371195"/>
                <a:gd name="connsiteX4" fmla="*/ 49213 w 449713"/>
                <a:gd name="connsiteY4" fmla="*/ 294937 h 371195"/>
                <a:gd name="connsiteX5" fmla="*/ 0 w 449713"/>
                <a:gd name="connsiteY5" fmla="*/ 215502 h 37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13" h="371195">
                  <a:moveTo>
                    <a:pt x="373228" y="0"/>
                  </a:moveTo>
                  <a:lnTo>
                    <a:pt x="426185" y="87170"/>
                  </a:lnTo>
                  <a:lnTo>
                    <a:pt x="449713" y="118634"/>
                  </a:lnTo>
                  <a:lnTo>
                    <a:pt x="102394" y="371195"/>
                  </a:lnTo>
                  <a:lnTo>
                    <a:pt x="49213" y="294937"/>
                  </a:lnTo>
                  <a:lnTo>
                    <a:pt x="0" y="2155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3ED0F6E-82C6-7A4A-9910-DE3B2170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3763786"/>
              <a:ext cx="238823" cy="178413"/>
            </a:xfrm>
            <a:custGeom>
              <a:avLst/>
              <a:gdLst>
                <a:gd name="connsiteX0" fmla="*/ 392470 w 455722"/>
                <a:gd name="connsiteY0" fmla="*/ 0 h 340447"/>
                <a:gd name="connsiteX1" fmla="*/ 442888 w 455722"/>
                <a:gd name="connsiteY1" fmla="*/ 104662 h 340447"/>
                <a:gd name="connsiteX2" fmla="*/ 455722 w 455722"/>
                <a:gd name="connsiteY2" fmla="*/ 125787 h 340447"/>
                <a:gd name="connsiteX3" fmla="*/ 84096 w 455722"/>
                <a:gd name="connsiteY3" fmla="*/ 340447 h 340447"/>
                <a:gd name="connsiteX4" fmla="*/ 39668 w 455722"/>
                <a:gd name="connsiteY4" fmla="*/ 258764 h 340447"/>
                <a:gd name="connsiteX5" fmla="*/ 0 w 455722"/>
                <a:gd name="connsiteY5" fmla="*/ 174702 h 34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722" h="340447">
                  <a:moveTo>
                    <a:pt x="392470" y="0"/>
                  </a:moveTo>
                  <a:lnTo>
                    <a:pt x="442888" y="104662"/>
                  </a:lnTo>
                  <a:lnTo>
                    <a:pt x="455722" y="125787"/>
                  </a:lnTo>
                  <a:lnTo>
                    <a:pt x="84096" y="340447"/>
                  </a:lnTo>
                  <a:lnTo>
                    <a:pt x="39668" y="258764"/>
                  </a:lnTo>
                  <a:lnTo>
                    <a:pt x="0" y="17470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A1D7996-D8DD-A64A-81EF-077718036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3670985"/>
              <a:ext cx="240034" cy="160567"/>
            </a:xfrm>
            <a:custGeom>
              <a:avLst/>
              <a:gdLst>
                <a:gd name="connsiteX0" fmla="*/ 408654 w 458033"/>
                <a:gd name="connsiteY0" fmla="*/ 0 h 306393"/>
                <a:gd name="connsiteX1" fmla="*/ 453491 w 458033"/>
                <a:gd name="connsiteY1" fmla="*/ 122504 h 306393"/>
                <a:gd name="connsiteX2" fmla="*/ 458033 w 458033"/>
                <a:gd name="connsiteY2" fmla="*/ 131933 h 306393"/>
                <a:gd name="connsiteX3" fmla="*/ 65881 w 458033"/>
                <a:gd name="connsiteY3" fmla="*/ 306393 h 306393"/>
                <a:gd name="connsiteX4" fmla="*/ 30956 w 458033"/>
                <a:gd name="connsiteY4" fmla="*/ 220668 h 306393"/>
                <a:gd name="connsiteX5" fmla="*/ 0 w 458033"/>
                <a:gd name="connsiteY5" fmla="*/ 132562 h 30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033" h="306393">
                  <a:moveTo>
                    <a:pt x="408654" y="0"/>
                  </a:moveTo>
                  <a:lnTo>
                    <a:pt x="453491" y="122504"/>
                  </a:lnTo>
                  <a:lnTo>
                    <a:pt x="458033" y="131933"/>
                  </a:lnTo>
                  <a:lnTo>
                    <a:pt x="65881" y="306393"/>
                  </a:lnTo>
                  <a:lnTo>
                    <a:pt x="30956" y="220668"/>
                  </a:lnTo>
                  <a:lnTo>
                    <a:pt x="0" y="13256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FEAB9DF-3496-9741-B4C4-7FC2A2AD4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50" y="3575616"/>
              <a:ext cx="238558" cy="140296"/>
            </a:xfrm>
            <a:custGeom>
              <a:avLst/>
              <a:gdLst>
                <a:gd name="connsiteX0" fmla="*/ 420477 w 455215"/>
                <a:gd name="connsiteY0" fmla="*/ 0 h 267712"/>
                <a:gd name="connsiteX1" fmla="*/ 455215 w 455215"/>
                <a:gd name="connsiteY1" fmla="*/ 135103 h 267712"/>
                <a:gd name="connsiteX2" fmla="*/ 46810 w 455215"/>
                <a:gd name="connsiteY2" fmla="*/ 267712 h 267712"/>
                <a:gd name="connsiteX3" fmla="*/ 21422 w 455215"/>
                <a:gd name="connsiteY3" fmla="*/ 179478 h 267712"/>
                <a:gd name="connsiteX4" fmla="*/ 0 w 455215"/>
                <a:gd name="connsiteY4" fmla="*/ 89654 h 26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15" h="267712">
                  <a:moveTo>
                    <a:pt x="420477" y="0"/>
                  </a:moveTo>
                  <a:lnTo>
                    <a:pt x="455215" y="135103"/>
                  </a:lnTo>
                  <a:lnTo>
                    <a:pt x="46810" y="267712"/>
                  </a:lnTo>
                  <a:lnTo>
                    <a:pt x="21422" y="179478"/>
                  </a:lnTo>
                  <a:lnTo>
                    <a:pt x="0" y="8965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14BC2EB-1552-5F4D-B315-4142E2815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476540"/>
              <a:ext cx="235097" cy="119574"/>
            </a:xfrm>
            <a:custGeom>
              <a:avLst/>
              <a:gdLst>
                <a:gd name="connsiteX0" fmla="*/ 427395 w 448611"/>
                <a:gd name="connsiteY0" fmla="*/ 0 h 228170"/>
                <a:gd name="connsiteX1" fmla="*/ 448611 w 448611"/>
                <a:gd name="connsiteY1" fmla="*/ 139015 h 228170"/>
                <a:gd name="connsiteX2" fmla="*/ 28588 w 448611"/>
                <a:gd name="connsiteY2" fmla="*/ 228170 h 228170"/>
                <a:gd name="connsiteX3" fmla="*/ 11912 w 448611"/>
                <a:gd name="connsiteY3" fmla="*/ 138088 h 228170"/>
                <a:gd name="connsiteX4" fmla="*/ 0 w 448611"/>
                <a:gd name="connsiteY4" fmla="*/ 44817 h 22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170">
                  <a:moveTo>
                    <a:pt x="427395" y="0"/>
                  </a:moveTo>
                  <a:lnTo>
                    <a:pt x="448611" y="139015"/>
                  </a:lnTo>
                  <a:lnTo>
                    <a:pt x="28588" y="228170"/>
                  </a:lnTo>
                  <a:lnTo>
                    <a:pt x="11912" y="138088"/>
                  </a:lnTo>
                  <a:lnTo>
                    <a:pt x="0" y="4481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1E83287-7685-5241-8A56-7D7183E83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2" y="3377314"/>
              <a:ext cx="229412" cy="96504"/>
            </a:xfrm>
            <a:custGeom>
              <a:avLst/>
              <a:gdLst>
                <a:gd name="connsiteX0" fmla="*/ 0 w 437763"/>
                <a:gd name="connsiteY0" fmla="*/ 0 h 184150"/>
                <a:gd name="connsiteX1" fmla="*/ 430719 w 437763"/>
                <a:gd name="connsiteY1" fmla="*/ 0 h 184150"/>
                <a:gd name="connsiteX2" fmla="*/ 437763 w 437763"/>
                <a:gd name="connsiteY2" fmla="*/ 139501 h 184150"/>
                <a:gd name="connsiteX3" fmla="*/ 10323 w 437763"/>
                <a:gd name="connsiteY3" fmla="*/ 184150 h 184150"/>
                <a:gd name="connsiteX4" fmla="*/ 3177 w 437763"/>
                <a:gd name="connsiteY4" fmla="*/ 92470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63" h="184150">
                  <a:moveTo>
                    <a:pt x="0" y="0"/>
                  </a:moveTo>
                  <a:lnTo>
                    <a:pt x="430719" y="0"/>
                  </a:lnTo>
                  <a:lnTo>
                    <a:pt x="437763" y="139501"/>
                  </a:lnTo>
                  <a:lnTo>
                    <a:pt x="10323" y="184150"/>
                  </a:lnTo>
                  <a:lnTo>
                    <a:pt x="3177" y="9247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146422A-5CA3-9A45-8EAC-DBB2DC944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1" y="3253355"/>
              <a:ext cx="229402" cy="97336"/>
            </a:xfrm>
            <a:custGeom>
              <a:avLst/>
              <a:gdLst>
                <a:gd name="connsiteX0" fmla="*/ 10323 w 437744"/>
                <a:gd name="connsiteY0" fmla="*/ 0 h 185737"/>
                <a:gd name="connsiteX1" fmla="*/ 437744 w 437744"/>
                <a:gd name="connsiteY1" fmla="*/ 45032 h 185737"/>
                <a:gd name="connsiteX2" fmla="*/ 430639 w 437744"/>
                <a:gd name="connsiteY2" fmla="*/ 185737 h 185737"/>
                <a:gd name="connsiteX3" fmla="*/ 0 w 437744"/>
                <a:gd name="connsiteY3" fmla="*/ 185737 h 185737"/>
                <a:gd name="connsiteX4" fmla="*/ 3177 w 437744"/>
                <a:gd name="connsiteY4" fmla="*/ 9286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4" h="185737">
                  <a:moveTo>
                    <a:pt x="10323" y="0"/>
                  </a:moveTo>
                  <a:lnTo>
                    <a:pt x="437744" y="45032"/>
                  </a:lnTo>
                  <a:lnTo>
                    <a:pt x="430639" y="185737"/>
                  </a:lnTo>
                  <a:lnTo>
                    <a:pt x="0" y="185737"/>
                  </a:lnTo>
                  <a:lnTo>
                    <a:pt x="3177" y="9286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B9EAFBD-6872-2447-B436-9D1E1B196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131061"/>
              <a:ext cx="235097" cy="119730"/>
            </a:xfrm>
            <a:custGeom>
              <a:avLst/>
              <a:gdLst>
                <a:gd name="connsiteX0" fmla="*/ 28588 w 448611"/>
                <a:gd name="connsiteY0" fmla="*/ 0 h 228470"/>
                <a:gd name="connsiteX1" fmla="*/ 448611 w 448611"/>
                <a:gd name="connsiteY1" fmla="*/ 89155 h 228470"/>
                <a:gd name="connsiteX2" fmla="*/ 427349 w 448611"/>
                <a:gd name="connsiteY2" fmla="*/ 228470 h 228470"/>
                <a:gd name="connsiteX3" fmla="*/ 0 w 448611"/>
                <a:gd name="connsiteY3" fmla="*/ 183754 h 228470"/>
                <a:gd name="connsiteX4" fmla="*/ 11912 w 448611"/>
                <a:gd name="connsiteY4" fmla="*/ 91085 h 22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470">
                  <a:moveTo>
                    <a:pt x="28588" y="0"/>
                  </a:moveTo>
                  <a:lnTo>
                    <a:pt x="448611" y="89155"/>
                  </a:lnTo>
                  <a:lnTo>
                    <a:pt x="427349" y="228470"/>
                  </a:lnTo>
                  <a:lnTo>
                    <a:pt x="0" y="183754"/>
                  </a:lnTo>
                  <a:lnTo>
                    <a:pt x="11912" y="9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7F61073-B5BD-6243-AAD2-33B96CDA4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49" y="3012093"/>
              <a:ext cx="238361" cy="140253"/>
            </a:xfrm>
            <a:custGeom>
              <a:avLst/>
              <a:gdLst>
                <a:gd name="connsiteX0" fmla="*/ 46810 w 454838"/>
                <a:gd name="connsiteY0" fmla="*/ 0 h 267630"/>
                <a:gd name="connsiteX1" fmla="*/ 454838 w 454838"/>
                <a:gd name="connsiteY1" fmla="*/ 132488 h 267630"/>
                <a:gd name="connsiteX2" fmla="*/ 420090 w 454838"/>
                <a:gd name="connsiteY2" fmla="*/ 267630 h 267630"/>
                <a:gd name="connsiteX3" fmla="*/ 0 w 454838"/>
                <a:gd name="connsiteY3" fmla="*/ 178058 h 267630"/>
                <a:gd name="connsiteX4" fmla="*/ 21422 w 454838"/>
                <a:gd name="connsiteY4" fmla="*/ 88234 h 26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838" h="267630">
                  <a:moveTo>
                    <a:pt x="46810" y="0"/>
                  </a:moveTo>
                  <a:lnTo>
                    <a:pt x="454838" y="132488"/>
                  </a:lnTo>
                  <a:lnTo>
                    <a:pt x="420090" y="267630"/>
                  </a:lnTo>
                  <a:lnTo>
                    <a:pt x="0" y="178058"/>
                  </a:lnTo>
                  <a:lnTo>
                    <a:pt x="21422" y="8823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617CE35-9283-7C40-8B06-D21195BEB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2896454"/>
              <a:ext cx="239705" cy="159848"/>
            </a:xfrm>
            <a:custGeom>
              <a:avLst/>
              <a:gdLst>
                <a:gd name="connsiteX0" fmla="*/ 65881 w 457403"/>
                <a:gd name="connsiteY0" fmla="*/ 0 h 305022"/>
                <a:gd name="connsiteX1" fmla="*/ 457403 w 457403"/>
                <a:gd name="connsiteY1" fmla="*/ 174180 h 305022"/>
                <a:gd name="connsiteX2" fmla="*/ 453491 w 457403"/>
                <a:gd name="connsiteY2" fmla="*/ 182301 h 305022"/>
                <a:gd name="connsiteX3" fmla="*/ 408574 w 457403"/>
                <a:gd name="connsiteY3" fmla="*/ 305022 h 305022"/>
                <a:gd name="connsiteX4" fmla="*/ 0 w 457403"/>
                <a:gd name="connsiteY4" fmla="*/ 172054 h 305022"/>
                <a:gd name="connsiteX5" fmla="*/ 30956 w 457403"/>
                <a:gd name="connsiteY5" fmla="*/ 85631 h 30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403" h="305022">
                  <a:moveTo>
                    <a:pt x="65881" y="0"/>
                  </a:moveTo>
                  <a:lnTo>
                    <a:pt x="457403" y="174180"/>
                  </a:lnTo>
                  <a:lnTo>
                    <a:pt x="453491" y="182301"/>
                  </a:lnTo>
                  <a:lnTo>
                    <a:pt x="408574" y="305022"/>
                  </a:lnTo>
                  <a:lnTo>
                    <a:pt x="0" y="172054"/>
                  </a:lnTo>
                  <a:lnTo>
                    <a:pt x="30956" y="856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B515F2A-28B9-6F4B-938A-364408EA9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2784974"/>
              <a:ext cx="238733" cy="178677"/>
            </a:xfrm>
            <a:custGeom>
              <a:avLst/>
              <a:gdLst>
                <a:gd name="connsiteX0" fmla="*/ 84096 w 455549"/>
                <a:gd name="connsiteY0" fmla="*/ 0 h 340950"/>
                <a:gd name="connsiteX1" fmla="*/ 455549 w 455549"/>
                <a:gd name="connsiteY1" fmla="*/ 214945 h 340950"/>
                <a:gd name="connsiteX2" fmla="*/ 442888 w 455549"/>
                <a:gd name="connsiteY2" fmla="*/ 235786 h 340950"/>
                <a:gd name="connsiteX3" fmla="*/ 392228 w 455549"/>
                <a:gd name="connsiteY3" fmla="*/ 340950 h 340950"/>
                <a:gd name="connsiteX4" fmla="*/ 0 w 455549"/>
                <a:gd name="connsiteY4" fmla="*/ 166042 h 340950"/>
                <a:gd name="connsiteX5" fmla="*/ 39668 w 455549"/>
                <a:gd name="connsiteY5" fmla="*/ 81830 h 34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549" h="340950">
                  <a:moveTo>
                    <a:pt x="84096" y="0"/>
                  </a:moveTo>
                  <a:lnTo>
                    <a:pt x="455549" y="214945"/>
                  </a:lnTo>
                  <a:lnTo>
                    <a:pt x="442888" y="235786"/>
                  </a:lnTo>
                  <a:lnTo>
                    <a:pt x="392228" y="340950"/>
                  </a:lnTo>
                  <a:lnTo>
                    <a:pt x="0" y="166042"/>
                  </a:lnTo>
                  <a:lnTo>
                    <a:pt x="39668" y="8183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077FE11-F424-7047-AA0A-D5BC5915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2680982"/>
              <a:ext cx="235773" cy="194774"/>
            </a:xfrm>
            <a:custGeom>
              <a:avLst/>
              <a:gdLst>
                <a:gd name="connsiteX0" fmla="*/ 102394 w 449900"/>
                <a:gd name="connsiteY0" fmla="*/ 0 h 371667"/>
                <a:gd name="connsiteX1" fmla="*/ 449900 w 449900"/>
                <a:gd name="connsiteY1" fmla="*/ 252312 h 371667"/>
                <a:gd name="connsiteX2" fmla="*/ 426185 w 449900"/>
                <a:gd name="connsiteY2" fmla="*/ 284026 h 371667"/>
                <a:gd name="connsiteX3" fmla="*/ 372942 w 449900"/>
                <a:gd name="connsiteY3" fmla="*/ 371667 h 371667"/>
                <a:gd name="connsiteX4" fmla="*/ 0 w 449900"/>
                <a:gd name="connsiteY4" fmla="*/ 157043 h 371667"/>
                <a:gd name="connsiteX5" fmla="*/ 49213 w 449900"/>
                <a:gd name="connsiteY5" fmla="*/ 77728 h 37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900" h="371667">
                  <a:moveTo>
                    <a:pt x="102394" y="0"/>
                  </a:moveTo>
                  <a:lnTo>
                    <a:pt x="449900" y="252312"/>
                  </a:lnTo>
                  <a:lnTo>
                    <a:pt x="426185" y="284026"/>
                  </a:lnTo>
                  <a:lnTo>
                    <a:pt x="372942" y="371667"/>
                  </a:lnTo>
                  <a:lnTo>
                    <a:pt x="0" y="157043"/>
                  </a:lnTo>
                  <a:lnTo>
                    <a:pt x="49213" y="7772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DCA6B204-B9D8-344F-BB90-62AB6846E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2583646"/>
              <a:ext cx="228930" cy="208505"/>
            </a:xfrm>
            <a:custGeom>
              <a:avLst/>
              <a:gdLst>
                <a:gd name="connsiteX0" fmla="*/ 117410 w 436843"/>
                <a:gd name="connsiteY0" fmla="*/ 0 h 397867"/>
                <a:gd name="connsiteX1" fmla="*/ 436843 w 436843"/>
                <a:gd name="connsiteY1" fmla="*/ 288207 h 397867"/>
                <a:gd name="connsiteX2" fmla="*/ 399292 w 436843"/>
                <a:gd name="connsiteY2" fmla="*/ 329524 h 397867"/>
                <a:gd name="connsiteX3" fmla="*/ 348186 w 436843"/>
                <a:gd name="connsiteY3" fmla="*/ 397867 h 397867"/>
                <a:gd name="connsiteX4" fmla="*/ 0 w 436843"/>
                <a:gd name="connsiteY4" fmla="*/ 144559 h 397867"/>
                <a:gd name="connsiteX5" fmla="*/ 56325 w 436843"/>
                <a:gd name="connsiteY5" fmla="*/ 71485 h 39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843" h="397867">
                  <a:moveTo>
                    <a:pt x="117410" y="0"/>
                  </a:moveTo>
                  <a:lnTo>
                    <a:pt x="436843" y="288207"/>
                  </a:lnTo>
                  <a:lnTo>
                    <a:pt x="399292" y="329524"/>
                  </a:lnTo>
                  <a:lnTo>
                    <a:pt x="348186" y="397867"/>
                  </a:lnTo>
                  <a:lnTo>
                    <a:pt x="0" y="144559"/>
                  </a:lnTo>
                  <a:lnTo>
                    <a:pt x="56325" y="714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FA23472-2A87-204A-B86D-8BBD1BC6A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2496292"/>
              <a:ext cx="219440" cy="219265"/>
            </a:xfrm>
            <a:custGeom>
              <a:avLst/>
              <a:gdLst>
                <a:gd name="connsiteX0" fmla="*/ 131683 w 418735"/>
                <a:gd name="connsiteY0" fmla="*/ 0 h 418401"/>
                <a:gd name="connsiteX1" fmla="*/ 418735 w 418735"/>
                <a:gd name="connsiteY1" fmla="*/ 318967 h 418401"/>
                <a:gd name="connsiteX2" fmla="*/ 366054 w 418735"/>
                <a:gd name="connsiteY2" fmla="*/ 366847 h 418401"/>
                <a:gd name="connsiteX3" fmla="*/ 319198 w 418735"/>
                <a:gd name="connsiteY3" fmla="*/ 418401 h 418401"/>
                <a:gd name="connsiteX4" fmla="*/ 0 w 418735"/>
                <a:gd name="connsiteY4" fmla="*/ 130969 h 418401"/>
                <a:gd name="connsiteX5" fmla="*/ 62669 w 418735"/>
                <a:gd name="connsiteY5" fmla="*/ 63500 h 41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735" h="418401">
                  <a:moveTo>
                    <a:pt x="131683" y="0"/>
                  </a:moveTo>
                  <a:lnTo>
                    <a:pt x="418735" y="318967"/>
                  </a:lnTo>
                  <a:lnTo>
                    <a:pt x="366054" y="366847"/>
                  </a:lnTo>
                  <a:lnTo>
                    <a:pt x="319198" y="418401"/>
                  </a:lnTo>
                  <a:lnTo>
                    <a:pt x="0" y="130969"/>
                  </a:lnTo>
                  <a:lnTo>
                    <a:pt x="62669" y="6350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20333B3-7A11-9E4E-A622-E3F0F8954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2417259"/>
              <a:ext cx="208423" cy="228922"/>
            </a:xfrm>
            <a:custGeom>
              <a:avLst/>
              <a:gdLst>
                <a:gd name="connsiteX0" fmla="*/ 144560 w 397712"/>
                <a:gd name="connsiteY0" fmla="*/ 0 h 436827"/>
                <a:gd name="connsiteX1" fmla="*/ 397712 w 397712"/>
                <a:gd name="connsiteY1" fmla="*/ 348502 h 436827"/>
                <a:gd name="connsiteX2" fmla="*/ 328731 w 397712"/>
                <a:gd name="connsiteY2" fmla="*/ 400085 h 436827"/>
                <a:gd name="connsiteX3" fmla="*/ 288305 w 397712"/>
                <a:gd name="connsiteY3" fmla="*/ 436827 h 436827"/>
                <a:gd name="connsiteX4" fmla="*/ 0 w 397712"/>
                <a:gd name="connsiteY4" fmla="*/ 116681 h 436827"/>
                <a:gd name="connsiteX5" fmla="*/ 69897 w 397712"/>
                <a:gd name="connsiteY5" fmla="*/ 56356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712" h="436827">
                  <a:moveTo>
                    <a:pt x="144560" y="0"/>
                  </a:moveTo>
                  <a:lnTo>
                    <a:pt x="397712" y="348502"/>
                  </a:lnTo>
                  <a:lnTo>
                    <a:pt x="328731" y="400085"/>
                  </a:lnTo>
                  <a:lnTo>
                    <a:pt x="288305" y="436827"/>
                  </a:lnTo>
                  <a:lnTo>
                    <a:pt x="0" y="116681"/>
                  </a:lnTo>
                  <a:lnTo>
                    <a:pt x="69897" y="563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2476067-CDFE-B94B-A1F1-C08FFC4D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2348208"/>
              <a:ext cx="194813" cy="236146"/>
            </a:xfrm>
            <a:custGeom>
              <a:avLst/>
              <a:gdLst>
                <a:gd name="connsiteX0" fmla="*/ 155694 w 371742"/>
                <a:gd name="connsiteY0" fmla="*/ 0 h 450613"/>
                <a:gd name="connsiteX1" fmla="*/ 371742 w 371742"/>
                <a:gd name="connsiteY1" fmla="*/ 374173 h 450613"/>
                <a:gd name="connsiteX2" fmla="*/ 284820 w 371742"/>
                <a:gd name="connsiteY2" fmla="*/ 426979 h 450613"/>
                <a:gd name="connsiteX3" fmla="*/ 253215 w 371742"/>
                <a:gd name="connsiteY3" fmla="*/ 450613 h 450613"/>
                <a:gd name="connsiteX4" fmla="*/ 0 w 371742"/>
                <a:gd name="connsiteY4" fmla="*/ 102394 h 450613"/>
                <a:gd name="connsiteX5" fmla="*/ 77847 w 371742"/>
                <a:gd name="connsiteY5" fmla="*/ 4921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2" h="450613">
                  <a:moveTo>
                    <a:pt x="155694" y="0"/>
                  </a:moveTo>
                  <a:lnTo>
                    <a:pt x="371742" y="374173"/>
                  </a:lnTo>
                  <a:lnTo>
                    <a:pt x="284820" y="426979"/>
                  </a:lnTo>
                  <a:lnTo>
                    <a:pt x="253215" y="450613"/>
                  </a:lnTo>
                  <a:lnTo>
                    <a:pt x="0" y="102394"/>
                  </a:lnTo>
                  <a:lnTo>
                    <a:pt x="77847" y="4921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3E3757A-A19D-804C-AE36-53EC90520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2291636"/>
              <a:ext cx="178164" cy="238906"/>
            </a:xfrm>
            <a:custGeom>
              <a:avLst/>
              <a:gdLst>
                <a:gd name="connsiteX0" fmla="*/ 164454 w 339970"/>
                <a:gd name="connsiteY0" fmla="*/ 0 h 455880"/>
                <a:gd name="connsiteX1" fmla="*/ 339970 w 339970"/>
                <a:gd name="connsiteY1" fmla="*/ 393112 h 455880"/>
                <a:gd name="connsiteX2" fmla="*/ 234993 w 339970"/>
                <a:gd name="connsiteY2" fmla="*/ 443682 h 455880"/>
                <a:gd name="connsiteX3" fmla="*/ 214914 w 339970"/>
                <a:gd name="connsiteY3" fmla="*/ 455880 h 455880"/>
                <a:gd name="connsiteX4" fmla="*/ 0 w 339970"/>
                <a:gd name="connsiteY4" fmla="*/ 84096 h 455880"/>
                <a:gd name="connsiteX5" fmla="*/ 80241 w 339970"/>
                <a:gd name="connsiteY5" fmla="*/ 39668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164454" y="0"/>
                  </a:moveTo>
                  <a:lnTo>
                    <a:pt x="339970" y="393112"/>
                  </a:lnTo>
                  <a:lnTo>
                    <a:pt x="234993" y="443682"/>
                  </a:lnTo>
                  <a:lnTo>
                    <a:pt x="214914" y="455880"/>
                  </a:lnTo>
                  <a:lnTo>
                    <a:pt x="0" y="84096"/>
                  </a:lnTo>
                  <a:lnTo>
                    <a:pt x="80241" y="396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4DBD623-ACEA-784E-BD3C-1E9465A7E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2245879"/>
              <a:ext cx="160757" cy="240078"/>
            </a:xfrm>
            <a:custGeom>
              <a:avLst/>
              <a:gdLst>
                <a:gd name="connsiteX0" fmla="*/ 173641 w 306755"/>
                <a:gd name="connsiteY0" fmla="*/ 0 h 458116"/>
                <a:gd name="connsiteX1" fmla="*/ 306755 w 306755"/>
                <a:gd name="connsiteY1" fmla="*/ 409024 h 458116"/>
                <a:gd name="connsiteX2" fmla="*/ 183095 w 306755"/>
                <a:gd name="connsiteY2" fmla="*/ 454284 h 458116"/>
                <a:gd name="connsiteX3" fmla="*/ 175140 w 306755"/>
                <a:gd name="connsiteY3" fmla="*/ 458116 h 458116"/>
                <a:gd name="connsiteX4" fmla="*/ 0 w 306755"/>
                <a:gd name="connsiteY4" fmla="*/ 65118 h 458116"/>
                <a:gd name="connsiteX5" fmla="*/ 87217 w 306755"/>
                <a:gd name="connsiteY5" fmla="*/ 30177 h 45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55" h="458116">
                  <a:moveTo>
                    <a:pt x="173641" y="0"/>
                  </a:moveTo>
                  <a:lnTo>
                    <a:pt x="306755" y="409024"/>
                  </a:lnTo>
                  <a:lnTo>
                    <a:pt x="183095" y="454284"/>
                  </a:lnTo>
                  <a:lnTo>
                    <a:pt x="175140" y="458116"/>
                  </a:lnTo>
                  <a:lnTo>
                    <a:pt x="0" y="65118"/>
                  </a:lnTo>
                  <a:lnTo>
                    <a:pt x="87217" y="30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4C79CF2-646E-7149-ACAE-D2B5DCE28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2212603"/>
              <a:ext cx="141148" cy="238867"/>
            </a:xfrm>
            <a:custGeom>
              <a:avLst/>
              <a:gdLst>
                <a:gd name="connsiteX0" fmla="*/ 179647 w 269338"/>
                <a:gd name="connsiteY0" fmla="*/ 0 h 455807"/>
                <a:gd name="connsiteX1" fmla="*/ 269338 w 269338"/>
                <a:gd name="connsiteY1" fmla="*/ 420648 h 455807"/>
                <a:gd name="connsiteX2" fmla="*/ 132599 w 269338"/>
                <a:gd name="connsiteY2" fmla="*/ 455807 h 455807"/>
                <a:gd name="connsiteX3" fmla="*/ 0 w 269338"/>
                <a:gd name="connsiteY3" fmla="*/ 49190 h 455807"/>
                <a:gd name="connsiteX4" fmla="*/ 89824 w 269338"/>
                <a:gd name="connsiteY4" fmla="*/ 21422 h 4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807">
                  <a:moveTo>
                    <a:pt x="179647" y="0"/>
                  </a:moveTo>
                  <a:lnTo>
                    <a:pt x="269338" y="420648"/>
                  </a:lnTo>
                  <a:lnTo>
                    <a:pt x="132599" y="455807"/>
                  </a:lnTo>
                  <a:lnTo>
                    <a:pt x="0" y="49190"/>
                  </a:lnTo>
                  <a:lnTo>
                    <a:pt x="89824" y="2142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7BF112E-EC13-5F43-A47E-3246E2FF6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2191802"/>
              <a:ext cx="119148" cy="235449"/>
            </a:xfrm>
            <a:custGeom>
              <a:avLst/>
              <a:gdLst>
                <a:gd name="connsiteX0" fmla="*/ 182170 w 227359"/>
                <a:gd name="connsiteY0" fmla="*/ 0 h 449282"/>
                <a:gd name="connsiteX1" fmla="*/ 227359 w 227359"/>
                <a:gd name="connsiteY1" fmla="*/ 428192 h 449282"/>
                <a:gd name="connsiteX2" fmla="*/ 89170 w 227359"/>
                <a:gd name="connsiteY2" fmla="*/ 449282 h 449282"/>
                <a:gd name="connsiteX3" fmla="*/ 0 w 227359"/>
                <a:gd name="connsiteY3" fmla="*/ 29382 h 449282"/>
                <a:gd name="connsiteX4" fmla="*/ 91085 w 227359"/>
                <a:gd name="connsiteY4" fmla="*/ 12706 h 44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59" h="449282">
                  <a:moveTo>
                    <a:pt x="182170" y="0"/>
                  </a:moveTo>
                  <a:lnTo>
                    <a:pt x="227359" y="428192"/>
                  </a:lnTo>
                  <a:lnTo>
                    <a:pt x="89170" y="449282"/>
                  </a:lnTo>
                  <a:lnTo>
                    <a:pt x="0" y="29382"/>
                  </a:lnTo>
                  <a:lnTo>
                    <a:pt x="91085" y="1270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0F500A8-0EE0-EE4D-A2F0-4A9BC106B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2184315"/>
              <a:ext cx="97337" cy="228967"/>
            </a:xfrm>
            <a:custGeom>
              <a:avLst/>
              <a:gdLst>
                <a:gd name="connsiteX0" fmla="*/ 185738 w 185738"/>
                <a:gd name="connsiteY0" fmla="*/ 0 h 436914"/>
                <a:gd name="connsiteX1" fmla="*/ 185738 w 185738"/>
                <a:gd name="connsiteY1" fmla="*/ 429805 h 436914"/>
                <a:gd name="connsiteX2" fmla="*/ 44946 w 185738"/>
                <a:gd name="connsiteY2" fmla="*/ 436914 h 436914"/>
                <a:gd name="connsiteX3" fmla="*/ 0 w 185738"/>
                <a:gd name="connsiteY3" fmla="*/ 10314 h 436914"/>
                <a:gd name="connsiteX4" fmla="*/ 92869 w 185738"/>
                <a:gd name="connsiteY4" fmla="*/ 3174 h 4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14">
                  <a:moveTo>
                    <a:pt x="185738" y="0"/>
                  </a:moveTo>
                  <a:lnTo>
                    <a:pt x="185738" y="429805"/>
                  </a:lnTo>
                  <a:lnTo>
                    <a:pt x="44946" y="436914"/>
                  </a:lnTo>
                  <a:lnTo>
                    <a:pt x="0" y="10314"/>
                  </a:lnTo>
                  <a:lnTo>
                    <a:pt x="92869" y="31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6E8ABE-5AC3-F647-B125-8FFA397AC968}"/>
                </a:ext>
              </a:extLst>
            </p:cNvPr>
            <p:cNvSpPr txBox="1"/>
            <p:nvPr/>
          </p:nvSpPr>
          <p:spPr>
            <a:xfrm>
              <a:off x="3304166" y="3429653"/>
              <a:ext cx="1769339" cy="64649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</a:rPr>
                <a:t>minutes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69104DC-F97F-3C45-B012-4D013F87264A}"/>
                </a:ext>
              </a:extLst>
            </p:cNvPr>
            <p:cNvSpPr/>
            <p:nvPr/>
          </p:nvSpPr>
          <p:spPr>
            <a:xfrm>
              <a:off x="2886651" y="2053019"/>
              <a:ext cx="2621137" cy="2621137"/>
            </a:xfrm>
            <a:prstGeom prst="ellipse">
              <a:avLst/>
            </a:prstGeom>
            <a:noFill/>
            <a:ln w="920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E611E48-E85D-D349-B639-9F35453F140A}"/>
                </a:ext>
              </a:extLst>
            </p:cNvPr>
            <p:cNvGrpSpPr/>
            <p:nvPr userDrawn="1"/>
          </p:nvGrpSpPr>
          <p:grpSpPr>
            <a:xfrm>
              <a:off x="2598305" y="908720"/>
              <a:ext cx="3197831" cy="4053784"/>
              <a:chOff x="3059832" y="1628800"/>
              <a:chExt cx="3197831" cy="405378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FDFF8E4-0F2B-8D4F-B141-66FB4FEC3CF0}"/>
                  </a:ext>
                </a:extLst>
              </p:cNvPr>
              <p:cNvSpPr/>
              <p:nvPr/>
            </p:nvSpPr>
            <p:spPr>
              <a:xfrm>
                <a:off x="3059832" y="2484753"/>
                <a:ext cx="3197831" cy="3197831"/>
              </a:xfrm>
              <a:prstGeom prst="ellipse">
                <a:avLst/>
              </a:prstGeom>
              <a:noFill/>
              <a:ln w="292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6629E229-079D-6641-8B16-F8FA21D4844B}"/>
                  </a:ext>
                </a:extLst>
              </p:cNvPr>
              <p:cNvSpPr/>
              <p:nvPr/>
            </p:nvSpPr>
            <p:spPr>
              <a:xfrm rot="19800000">
                <a:off x="3510322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AB1A7AB4-7EB9-E049-B0EF-06B56FFC28E2}"/>
                  </a:ext>
                </a:extLst>
              </p:cNvPr>
              <p:cNvSpPr/>
              <p:nvPr/>
            </p:nvSpPr>
            <p:spPr>
              <a:xfrm rot="1800000">
                <a:off x="5409845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99179E3F-ECB3-E042-9B57-FC189062D478}"/>
                  </a:ext>
                </a:extLst>
              </p:cNvPr>
              <p:cNvSpPr/>
              <p:nvPr/>
            </p:nvSpPr>
            <p:spPr>
              <a:xfrm>
                <a:off x="4428378" y="1997706"/>
                <a:ext cx="410534" cy="412170"/>
              </a:xfrm>
              <a:custGeom>
                <a:avLst/>
                <a:gdLst>
                  <a:gd name="connsiteX0" fmla="*/ 72339 w 612349"/>
                  <a:gd name="connsiteY0" fmla="*/ 0 h 614789"/>
                  <a:gd name="connsiteX1" fmla="*/ 540010 w 612349"/>
                  <a:gd name="connsiteY1" fmla="*/ 0 h 614789"/>
                  <a:gd name="connsiteX2" fmla="*/ 612349 w 612349"/>
                  <a:gd name="connsiteY2" fmla="*/ 72339 h 614789"/>
                  <a:gd name="connsiteX3" fmla="*/ 612349 w 612349"/>
                  <a:gd name="connsiteY3" fmla="*/ 361685 h 614789"/>
                  <a:gd name="connsiteX4" fmla="*/ 540010 w 612349"/>
                  <a:gd name="connsiteY4" fmla="*/ 434024 h 614789"/>
                  <a:gd name="connsiteX5" fmla="*/ 433818 w 612349"/>
                  <a:gd name="connsiteY5" fmla="*/ 434024 h 614789"/>
                  <a:gd name="connsiteX6" fmla="*/ 433818 w 612349"/>
                  <a:gd name="connsiteY6" fmla="*/ 614789 h 614789"/>
                  <a:gd name="connsiteX7" fmla="*/ 178530 w 612349"/>
                  <a:gd name="connsiteY7" fmla="*/ 614789 h 614789"/>
                  <a:gd name="connsiteX8" fmla="*/ 178530 w 612349"/>
                  <a:gd name="connsiteY8" fmla="*/ 434024 h 614789"/>
                  <a:gd name="connsiteX9" fmla="*/ 72339 w 612349"/>
                  <a:gd name="connsiteY9" fmla="*/ 434024 h 614789"/>
                  <a:gd name="connsiteX10" fmla="*/ 0 w 612349"/>
                  <a:gd name="connsiteY10" fmla="*/ 361685 h 614789"/>
                  <a:gd name="connsiteX11" fmla="*/ 0 w 612349"/>
                  <a:gd name="connsiteY11" fmla="*/ 72339 h 614789"/>
                  <a:gd name="connsiteX12" fmla="*/ 72339 w 612349"/>
                  <a:gd name="connsiteY12" fmla="*/ 0 h 614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2349" h="614789">
                    <a:moveTo>
                      <a:pt x="72339" y="0"/>
                    </a:moveTo>
                    <a:lnTo>
                      <a:pt x="540010" y="0"/>
                    </a:lnTo>
                    <a:cubicBezTo>
                      <a:pt x="579962" y="0"/>
                      <a:pt x="612349" y="32387"/>
                      <a:pt x="612349" y="72339"/>
                    </a:cubicBezTo>
                    <a:lnTo>
                      <a:pt x="612349" y="361685"/>
                    </a:lnTo>
                    <a:cubicBezTo>
                      <a:pt x="612349" y="401637"/>
                      <a:pt x="579962" y="434024"/>
                      <a:pt x="540010" y="434024"/>
                    </a:cubicBezTo>
                    <a:lnTo>
                      <a:pt x="433818" y="434024"/>
                    </a:lnTo>
                    <a:lnTo>
                      <a:pt x="433818" y="614789"/>
                    </a:lnTo>
                    <a:lnTo>
                      <a:pt x="178530" y="614789"/>
                    </a:lnTo>
                    <a:lnTo>
                      <a:pt x="178530" y="434024"/>
                    </a:lnTo>
                    <a:lnTo>
                      <a:pt x="72339" y="434024"/>
                    </a:lnTo>
                    <a:cubicBezTo>
                      <a:pt x="32387" y="434024"/>
                      <a:pt x="0" y="401637"/>
                      <a:pt x="0" y="361685"/>
                    </a:cubicBezTo>
                    <a:lnTo>
                      <a:pt x="0" y="72339"/>
                    </a:lnTo>
                    <a:cubicBezTo>
                      <a:pt x="0" y="32387"/>
                      <a:pt x="32387" y="0"/>
                      <a:pt x="7233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300F725C-3600-7E4F-91F4-CBBDAF6B74BB}"/>
                  </a:ext>
                </a:extLst>
              </p:cNvPr>
              <p:cNvSpPr/>
              <p:nvPr/>
            </p:nvSpPr>
            <p:spPr>
              <a:xfrm>
                <a:off x="4349565" y="1628800"/>
                <a:ext cx="568160" cy="568160"/>
              </a:xfrm>
              <a:prstGeom prst="ellipse">
                <a:avLst/>
              </a:prstGeom>
              <a:noFill/>
              <a:ln w="1111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AE8F38-0B1B-E146-BEC3-90B51BFF9D03}"/>
              </a:ext>
            </a:extLst>
          </p:cNvPr>
          <p:cNvSpPr txBox="1"/>
          <p:nvPr userDrawn="1"/>
        </p:nvSpPr>
        <p:spPr>
          <a:xfrm>
            <a:off x="611560" y="1779662"/>
            <a:ext cx="21451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 PAUSE</a:t>
            </a:r>
          </a:p>
          <a:p>
            <a:pPr algn="ctr"/>
            <a:r>
              <a:rPr lang="en-US" sz="3600" b="1" dirty="0">
                <a:solidFill>
                  <a:schemeClr val="accent1"/>
                </a:solidFill>
              </a:rPr>
              <a:t>CAFÉ</a:t>
            </a:r>
          </a:p>
        </p:txBody>
      </p:sp>
    </p:spTree>
    <p:extLst>
      <p:ext uri="{BB962C8B-B14F-4D97-AF65-F5344CB8AC3E}">
        <p14:creationId xmlns:p14="http://schemas.microsoft.com/office/powerpoint/2010/main" val="10438461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use 45 minu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07E8915-FDF6-1746-95BF-8BDAF1A4DC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E1DFF8BF-A0D2-E446-8088-8F391AD6FBF3}"/>
              </a:ext>
            </a:extLst>
          </p:cNvPr>
          <p:cNvGrpSpPr/>
          <p:nvPr userDrawn="1"/>
        </p:nvGrpSpPr>
        <p:grpSpPr>
          <a:xfrm>
            <a:off x="3275856" y="627534"/>
            <a:ext cx="2283573" cy="2894810"/>
            <a:chOff x="2598305" y="908720"/>
            <a:chExt cx="3197831" cy="4053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68A9E5-978D-1E4D-9C62-F3D70E61BB5D}"/>
                </a:ext>
              </a:extLst>
            </p:cNvPr>
            <p:cNvSpPr txBox="1"/>
            <p:nvPr/>
          </p:nvSpPr>
          <p:spPr>
            <a:xfrm>
              <a:off x="3468565" y="2399316"/>
              <a:ext cx="1457316" cy="14222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chemeClr val="accent1"/>
                  </a:solidFill>
                </a:rPr>
                <a:t>45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2552A27-2645-FF4D-8BF2-837599852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2184315"/>
              <a:ext cx="96504" cy="229019"/>
            </a:xfrm>
            <a:custGeom>
              <a:avLst/>
              <a:gdLst>
                <a:gd name="connsiteX0" fmla="*/ 0 w 184150"/>
                <a:gd name="connsiteY0" fmla="*/ 0 h 437013"/>
                <a:gd name="connsiteX1" fmla="*/ 92470 w 184150"/>
                <a:gd name="connsiteY1" fmla="*/ 3174 h 437013"/>
                <a:gd name="connsiteX2" fmla="*/ 184150 w 184150"/>
                <a:gd name="connsiteY2" fmla="*/ 10314 h 437013"/>
                <a:gd name="connsiteX3" fmla="*/ 139578 w 184150"/>
                <a:gd name="connsiteY3" fmla="*/ 437013 h 437013"/>
                <a:gd name="connsiteX4" fmla="*/ 0 w 184150"/>
                <a:gd name="connsiteY4" fmla="*/ 429965 h 437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13">
                  <a:moveTo>
                    <a:pt x="0" y="0"/>
                  </a:moveTo>
                  <a:lnTo>
                    <a:pt x="92470" y="3174"/>
                  </a:lnTo>
                  <a:lnTo>
                    <a:pt x="184150" y="10314"/>
                  </a:lnTo>
                  <a:lnTo>
                    <a:pt x="139578" y="437013"/>
                  </a:lnTo>
                  <a:lnTo>
                    <a:pt x="0" y="42996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17F5788B-9D0A-7547-9E62-36594A863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41" y="2191802"/>
              <a:ext cx="119821" cy="235542"/>
            </a:xfrm>
            <a:custGeom>
              <a:avLst/>
              <a:gdLst>
                <a:gd name="connsiteX0" fmla="*/ 45293 w 228642"/>
                <a:gd name="connsiteY0" fmla="*/ 0 h 449460"/>
                <a:gd name="connsiteX1" fmla="*/ 136967 w 228642"/>
                <a:gd name="connsiteY1" fmla="*/ 12706 h 449460"/>
                <a:gd name="connsiteX2" fmla="*/ 228642 w 228642"/>
                <a:gd name="connsiteY2" fmla="*/ 29382 h 449460"/>
                <a:gd name="connsiteX3" fmla="*/ 139051 w 228642"/>
                <a:gd name="connsiteY3" fmla="*/ 449460 h 449460"/>
                <a:gd name="connsiteX4" fmla="*/ 0 w 228642"/>
                <a:gd name="connsiteY4" fmla="*/ 428238 h 44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42" h="449460">
                  <a:moveTo>
                    <a:pt x="45293" y="0"/>
                  </a:moveTo>
                  <a:lnTo>
                    <a:pt x="136967" y="12706"/>
                  </a:lnTo>
                  <a:lnTo>
                    <a:pt x="228642" y="29382"/>
                  </a:lnTo>
                  <a:lnTo>
                    <a:pt x="139051" y="449460"/>
                  </a:lnTo>
                  <a:lnTo>
                    <a:pt x="0" y="4282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B41A48D-1078-1849-869C-FCC5A5D91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9" y="2212603"/>
              <a:ext cx="141191" cy="239065"/>
            </a:xfrm>
            <a:custGeom>
              <a:avLst/>
              <a:gdLst>
                <a:gd name="connsiteX0" fmla="*/ 89773 w 269420"/>
                <a:gd name="connsiteY0" fmla="*/ 0 h 456183"/>
                <a:gd name="connsiteX1" fmla="*/ 181186 w 269420"/>
                <a:gd name="connsiteY1" fmla="*/ 21422 h 456183"/>
                <a:gd name="connsiteX2" fmla="*/ 269420 w 269420"/>
                <a:gd name="connsiteY2" fmla="*/ 49190 h 456183"/>
                <a:gd name="connsiteX3" fmla="*/ 136699 w 269420"/>
                <a:gd name="connsiteY3" fmla="*/ 456183 h 456183"/>
                <a:gd name="connsiteX4" fmla="*/ 0 w 269420"/>
                <a:gd name="connsiteY4" fmla="*/ 421035 h 456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83">
                  <a:moveTo>
                    <a:pt x="89773" y="0"/>
                  </a:moveTo>
                  <a:lnTo>
                    <a:pt x="181186" y="21422"/>
                  </a:lnTo>
                  <a:lnTo>
                    <a:pt x="269420" y="49190"/>
                  </a:lnTo>
                  <a:lnTo>
                    <a:pt x="136699" y="456183"/>
                  </a:lnTo>
                  <a:lnTo>
                    <a:pt x="0" y="4210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016BC4E4-5027-8C4E-9E7C-8E3C86923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69" y="2245879"/>
              <a:ext cx="160732" cy="240487"/>
            </a:xfrm>
            <a:custGeom>
              <a:avLst/>
              <a:gdLst>
                <a:gd name="connsiteX0" fmla="*/ 132876 w 306707"/>
                <a:gd name="connsiteY0" fmla="*/ 0 h 458898"/>
                <a:gd name="connsiteX1" fmla="*/ 220982 w 306707"/>
                <a:gd name="connsiteY1" fmla="*/ 30177 h 458898"/>
                <a:gd name="connsiteX2" fmla="*/ 306707 w 306707"/>
                <a:gd name="connsiteY2" fmla="*/ 65118 h 458898"/>
                <a:gd name="connsiteX3" fmla="*/ 131605 w 306707"/>
                <a:gd name="connsiteY3" fmla="*/ 458898 h 458898"/>
                <a:gd name="connsiteX4" fmla="*/ 122025 w 306707"/>
                <a:gd name="connsiteY4" fmla="*/ 454284 h 458898"/>
                <a:gd name="connsiteX5" fmla="*/ 0 w 306707"/>
                <a:gd name="connsiteY5" fmla="*/ 409622 h 45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07" h="458898">
                  <a:moveTo>
                    <a:pt x="132876" y="0"/>
                  </a:moveTo>
                  <a:lnTo>
                    <a:pt x="220982" y="30177"/>
                  </a:lnTo>
                  <a:lnTo>
                    <a:pt x="306707" y="65118"/>
                  </a:lnTo>
                  <a:lnTo>
                    <a:pt x="131605" y="458898"/>
                  </a:lnTo>
                  <a:lnTo>
                    <a:pt x="122025" y="454284"/>
                  </a:lnTo>
                  <a:lnTo>
                    <a:pt x="0" y="40962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7D926E9-AD00-5D41-92C0-8171838074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2291636"/>
              <a:ext cx="177945" cy="239087"/>
            </a:xfrm>
            <a:custGeom>
              <a:avLst/>
              <a:gdLst>
                <a:gd name="connsiteX0" fmla="*/ 174749 w 339553"/>
                <a:gd name="connsiteY0" fmla="*/ 0 h 456226"/>
                <a:gd name="connsiteX1" fmla="*/ 258736 w 339553"/>
                <a:gd name="connsiteY1" fmla="*/ 39668 h 456226"/>
                <a:gd name="connsiteX2" fmla="*/ 339553 w 339553"/>
                <a:gd name="connsiteY2" fmla="*/ 84096 h 456226"/>
                <a:gd name="connsiteX3" fmla="*/ 125209 w 339553"/>
                <a:gd name="connsiteY3" fmla="*/ 456226 h 456226"/>
                <a:gd name="connsiteX4" fmla="*/ 104561 w 339553"/>
                <a:gd name="connsiteY4" fmla="*/ 443682 h 456226"/>
                <a:gd name="connsiteX5" fmla="*/ 0 w 339553"/>
                <a:gd name="connsiteY5" fmla="*/ 393312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74749" y="0"/>
                  </a:moveTo>
                  <a:lnTo>
                    <a:pt x="258736" y="39668"/>
                  </a:lnTo>
                  <a:lnTo>
                    <a:pt x="339553" y="84096"/>
                  </a:lnTo>
                  <a:lnTo>
                    <a:pt x="125209" y="456226"/>
                  </a:lnTo>
                  <a:lnTo>
                    <a:pt x="104561" y="443682"/>
                  </a:lnTo>
                  <a:lnTo>
                    <a:pt x="0" y="3933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97D959C-9135-5045-B585-A3CF3B585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427" y="2348208"/>
              <a:ext cx="194812" cy="236146"/>
            </a:xfrm>
            <a:custGeom>
              <a:avLst/>
              <a:gdLst>
                <a:gd name="connsiteX0" fmla="*/ 216048 w 371741"/>
                <a:gd name="connsiteY0" fmla="*/ 0 h 450613"/>
                <a:gd name="connsiteX1" fmla="*/ 295483 w 371741"/>
                <a:gd name="connsiteY1" fmla="*/ 49213 h 450613"/>
                <a:gd name="connsiteX2" fmla="*/ 371741 w 371741"/>
                <a:gd name="connsiteY2" fmla="*/ 102394 h 450613"/>
                <a:gd name="connsiteX3" fmla="*/ 118526 w 371741"/>
                <a:gd name="connsiteY3" fmla="*/ 450613 h 450613"/>
                <a:gd name="connsiteX4" fmla="*/ 86921 w 371741"/>
                <a:gd name="connsiteY4" fmla="*/ 426979 h 450613"/>
                <a:gd name="connsiteX5" fmla="*/ 0 w 371741"/>
                <a:gd name="connsiteY5" fmla="*/ 37417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1" h="450613">
                  <a:moveTo>
                    <a:pt x="216048" y="0"/>
                  </a:moveTo>
                  <a:lnTo>
                    <a:pt x="295483" y="49213"/>
                  </a:lnTo>
                  <a:lnTo>
                    <a:pt x="371741" y="102394"/>
                  </a:lnTo>
                  <a:lnTo>
                    <a:pt x="118526" y="450613"/>
                  </a:lnTo>
                  <a:lnTo>
                    <a:pt x="86921" y="426979"/>
                  </a:lnTo>
                  <a:lnTo>
                    <a:pt x="0" y="37417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DB85336-8910-0148-9DDC-F6068620C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550" y="2417259"/>
              <a:ext cx="208194" cy="228922"/>
            </a:xfrm>
            <a:custGeom>
              <a:avLst/>
              <a:gdLst>
                <a:gd name="connsiteX0" fmla="*/ 253606 w 397275"/>
                <a:gd name="connsiteY0" fmla="*/ 0 h 436827"/>
                <a:gd name="connsiteX1" fmla="*/ 326631 w 397275"/>
                <a:gd name="connsiteY1" fmla="*/ 56356 h 436827"/>
                <a:gd name="connsiteX2" fmla="*/ 397275 w 397275"/>
                <a:gd name="connsiteY2" fmla="*/ 116681 h 436827"/>
                <a:gd name="connsiteX3" fmla="*/ 108971 w 397275"/>
                <a:gd name="connsiteY3" fmla="*/ 436827 h 436827"/>
                <a:gd name="connsiteX4" fmla="*/ 68544 w 397275"/>
                <a:gd name="connsiteY4" fmla="*/ 400085 h 436827"/>
                <a:gd name="connsiteX5" fmla="*/ 0 w 397275"/>
                <a:gd name="connsiteY5" fmla="*/ 348829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275" h="436827">
                  <a:moveTo>
                    <a:pt x="253606" y="0"/>
                  </a:moveTo>
                  <a:lnTo>
                    <a:pt x="326631" y="56356"/>
                  </a:lnTo>
                  <a:lnTo>
                    <a:pt x="397275" y="116681"/>
                  </a:lnTo>
                  <a:lnTo>
                    <a:pt x="108971" y="436827"/>
                  </a:lnTo>
                  <a:lnTo>
                    <a:pt x="68544" y="400085"/>
                  </a:lnTo>
                  <a:lnTo>
                    <a:pt x="0" y="34882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6ED1AE7-7F05-0646-8A57-EF99C5BBCD81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489" y="2496292"/>
              <a:ext cx="220272" cy="219888"/>
            </a:xfrm>
            <a:custGeom>
              <a:avLst/>
              <a:gdLst>
                <a:gd name="connsiteX0" fmla="*/ 289277 w 420324"/>
                <a:gd name="connsiteY0" fmla="*/ 0 h 419590"/>
                <a:gd name="connsiteX1" fmla="*/ 355992 w 420324"/>
                <a:gd name="connsiteY1" fmla="*/ 63500 h 419590"/>
                <a:gd name="connsiteX2" fmla="*/ 420324 w 420324"/>
                <a:gd name="connsiteY2" fmla="*/ 130969 h 419590"/>
                <a:gd name="connsiteX3" fmla="*/ 99032 w 420324"/>
                <a:gd name="connsiteY3" fmla="*/ 419590 h 419590"/>
                <a:gd name="connsiteX4" fmla="*/ 51096 w 420324"/>
                <a:gd name="connsiteY4" fmla="*/ 366847 h 419590"/>
                <a:gd name="connsiteX5" fmla="*/ 0 w 420324"/>
                <a:gd name="connsiteY5" fmla="*/ 320409 h 419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324" h="419590">
                  <a:moveTo>
                    <a:pt x="289277" y="0"/>
                  </a:moveTo>
                  <a:lnTo>
                    <a:pt x="355992" y="63500"/>
                  </a:lnTo>
                  <a:lnTo>
                    <a:pt x="420324" y="130969"/>
                  </a:lnTo>
                  <a:lnTo>
                    <a:pt x="99032" y="419590"/>
                  </a:lnTo>
                  <a:lnTo>
                    <a:pt x="51096" y="366847"/>
                  </a:lnTo>
                  <a:lnTo>
                    <a:pt x="0" y="3204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175A5B6-B28F-B145-948C-672A32C9F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4861" y="2583646"/>
              <a:ext cx="229104" cy="208896"/>
            </a:xfrm>
            <a:custGeom>
              <a:avLst/>
              <a:gdLst>
                <a:gd name="connsiteX0" fmla="*/ 321351 w 437174"/>
                <a:gd name="connsiteY0" fmla="*/ 0 h 398615"/>
                <a:gd name="connsiteX1" fmla="*/ 380849 w 437174"/>
                <a:gd name="connsiteY1" fmla="*/ 71485 h 398615"/>
                <a:gd name="connsiteX2" fmla="*/ 437174 w 437174"/>
                <a:gd name="connsiteY2" fmla="*/ 144559 h 398615"/>
                <a:gd name="connsiteX3" fmla="*/ 87961 w 437174"/>
                <a:gd name="connsiteY3" fmla="*/ 398615 h 398615"/>
                <a:gd name="connsiteX4" fmla="*/ 36295 w 437174"/>
                <a:gd name="connsiteY4" fmla="*/ 329524 h 398615"/>
                <a:gd name="connsiteX5" fmla="*/ 0 w 437174"/>
                <a:gd name="connsiteY5" fmla="*/ 289589 h 398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7174" h="398615">
                  <a:moveTo>
                    <a:pt x="321351" y="0"/>
                  </a:moveTo>
                  <a:lnTo>
                    <a:pt x="380849" y="71485"/>
                  </a:lnTo>
                  <a:lnTo>
                    <a:pt x="437174" y="144559"/>
                  </a:lnTo>
                  <a:lnTo>
                    <a:pt x="87961" y="398615"/>
                  </a:lnTo>
                  <a:lnTo>
                    <a:pt x="36295" y="329524"/>
                  </a:lnTo>
                  <a:lnTo>
                    <a:pt x="0" y="2895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D0F71AE2-98EC-7748-99C6-17CD06CA4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790" y="2680982"/>
              <a:ext cx="235393" cy="194948"/>
            </a:xfrm>
            <a:custGeom>
              <a:avLst/>
              <a:gdLst>
                <a:gd name="connsiteX0" fmla="*/ 348475 w 449177"/>
                <a:gd name="connsiteY0" fmla="*/ 0 h 371997"/>
                <a:gd name="connsiteX1" fmla="*/ 400809 w 449177"/>
                <a:gd name="connsiteY1" fmla="*/ 77728 h 371997"/>
                <a:gd name="connsiteX2" fmla="*/ 449177 w 449177"/>
                <a:gd name="connsiteY2" fmla="*/ 157043 h 371997"/>
                <a:gd name="connsiteX3" fmla="*/ 76436 w 449177"/>
                <a:gd name="connsiteY3" fmla="*/ 371997 h 371997"/>
                <a:gd name="connsiteX4" fmla="*/ 22992 w 449177"/>
                <a:gd name="connsiteY4" fmla="*/ 284026 h 371997"/>
                <a:gd name="connsiteX5" fmla="*/ 0 w 449177"/>
                <a:gd name="connsiteY5" fmla="*/ 253278 h 37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177" h="371997">
                  <a:moveTo>
                    <a:pt x="348475" y="0"/>
                  </a:moveTo>
                  <a:lnTo>
                    <a:pt x="400809" y="77728"/>
                  </a:lnTo>
                  <a:lnTo>
                    <a:pt x="449177" y="157043"/>
                  </a:lnTo>
                  <a:lnTo>
                    <a:pt x="76436" y="371997"/>
                  </a:lnTo>
                  <a:lnTo>
                    <a:pt x="22992" y="284026"/>
                  </a:lnTo>
                  <a:lnTo>
                    <a:pt x="0" y="2532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7C7B4A71-B05C-6949-9655-0DEEBCD530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423" y="2784975"/>
              <a:ext cx="239996" cy="179138"/>
            </a:xfrm>
            <a:custGeom>
              <a:avLst/>
              <a:gdLst>
                <a:gd name="connsiteX0" fmla="*/ 374575 w 457959"/>
                <a:gd name="connsiteY0" fmla="*/ 0 h 341831"/>
                <a:gd name="connsiteX1" fmla="*/ 418252 w 457959"/>
                <a:gd name="connsiteY1" fmla="*/ 81830 h 341831"/>
                <a:gd name="connsiteX2" fmla="*/ 457959 w 457959"/>
                <a:gd name="connsiteY2" fmla="*/ 166042 h 341831"/>
                <a:gd name="connsiteX3" fmla="*/ 62981 w 457959"/>
                <a:gd name="connsiteY3" fmla="*/ 341831 h 341831"/>
                <a:gd name="connsiteX4" fmla="*/ 11897 w 457959"/>
                <a:gd name="connsiteY4" fmla="*/ 235786 h 341831"/>
                <a:gd name="connsiteX5" fmla="*/ 0 w 457959"/>
                <a:gd name="connsiteY5" fmla="*/ 216203 h 341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959" h="341831">
                  <a:moveTo>
                    <a:pt x="374575" y="0"/>
                  </a:moveTo>
                  <a:lnTo>
                    <a:pt x="418252" y="81830"/>
                  </a:lnTo>
                  <a:lnTo>
                    <a:pt x="457959" y="166042"/>
                  </a:lnTo>
                  <a:lnTo>
                    <a:pt x="62981" y="341831"/>
                  </a:lnTo>
                  <a:lnTo>
                    <a:pt x="11897" y="235786"/>
                  </a:lnTo>
                  <a:lnTo>
                    <a:pt x="0" y="21620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29279A76-B22B-E44C-B724-60D66579A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848" y="2896454"/>
              <a:ext cx="240496" cy="160089"/>
            </a:xfrm>
            <a:custGeom>
              <a:avLst/>
              <a:gdLst>
                <a:gd name="connsiteX0" fmla="*/ 391508 w 458913"/>
                <a:gd name="connsiteY0" fmla="*/ 0 h 305483"/>
                <a:gd name="connsiteX1" fmla="*/ 427986 w 458913"/>
                <a:gd name="connsiteY1" fmla="*/ 85631 h 305483"/>
                <a:gd name="connsiteX2" fmla="*/ 458913 w 458913"/>
                <a:gd name="connsiteY2" fmla="*/ 172054 h 305483"/>
                <a:gd name="connsiteX3" fmla="*/ 48921 w 458913"/>
                <a:gd name="connsiteY3" fmla="*/ 305483 h 305483"/>
                <a:gd name="connsiteX4" fmla="*/ 3836 w 458913"/>
                <a:gd name="connsiteY4" fmla="*/ 182301 h 305483"/>
                <a:gd name="connsiteX5" fmla="*/ 0 w 458913"/>
                <a:gd name="connsiteY5" fmla="*/ 174338 h 30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913" h="305483">
                  <a:moveTo>
                    <a:pt x="391508" y="0"/>
                  </a:moveTo>
                  <a:lnTo>
                    <a:pt x="427986" y="85631"/>
                  </a:lnTo>
                  <a:lnTo>
                    <a:pt x="458913" y="172054"/>
                  </a:lnTo>
                  <a:lnTo>
                    <a:pt x="48921" y="305483"/>
                  </a:lnTo>
                  <a:lnTo>
                    <a:pt x="3836" y="182301"/>
                  </a:lnTo>
                  <a:lnTo>
                    <a:pt x="0" y="17433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BE377C7B-2676-DB4F-A5BD-73B62678BD5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492" y="3012093"/>
              <a:ext cx="239129" cy="140421"/>
            </a:xfrm>
            <a:custGeom>
              <a:avLst/>
              <a:gdLst>
                <a:gd name="connsiteX0" fmla="*/ 409452 w 456305"/>
                <a:gd name="connsiteY0" fmla="*/ 0 h 267951"/>
                <a:gd name="connsiteX1" fmla="*/ 434864 w 456305"/>
                <a:gd name="connsiteY1" fmla="*/ 88234 h 267951"/>
                <a:gd name="connsiteX2" fmla="*/ 456305 w 456305"/>
                <a:gd name="connsiteY2" fmla="*/ 178058 h 267951"/>
                <a:gd name="connsiteX3" fmla="*/ 34711 w 456305"/>
                <a:gd name="connsiteY3" fmla="*/ 267951 h 267951"/>
                <a:gd name="connsiteX4" fmla="*/ 0 w 456305"/>
                <a:gd name="connsiteY4" fmla="*/ 132953 h 267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305" h="267951">
                  <a:moveTo>
                    <a:pt x="409452" y="0"/>
                  </a:moveTo>
                  <a:lnTo>
                    <a:pt x="434864" y="88234"/>
                  </a:lnTo>
                  <a:lnTo>
                    <a:pt x="456305" y="178058"/>
                  </a:lnTo>
                  <a:lnTo>
                    <a:pt x="34711" y="267951"/>
                  </a:lnTo>
                  <a:lnTo>
                    <a:pt x="0" y="1329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96DB9A8F-CA85-2F48-8598-4F69822929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131061"/>
              <a:ext cx="235903" cy="119816"/>
            </a:xfrm>
            <a:custGeom>
              <a:avLst/>
              <a:gdLst>
                <a:gd name="connsiteX0" fmla="*/ 421561 w 450149"/>
                <a:gd name="connsiteY0" fmla="*/ 0 h 228633"/>
                <a:gd name="connsiteX1" fmla="*/ 439826 w 450149"/>
                <a:gd name="connsiteY1" fmla="*/ 91085 h 228633"/>
                <a:gd name="connsiteX2" fmla="*/ 450149 w 450149"/>
                <a:gd name="connsiteY2" fmla="*/ 183754 h 228633"/>
                <a:gd name="connsiteX3" fmla="*/ 21237 w 450149"/>
                <a:gd name="connsiteY3" fmla="*/ 228633 h 228633"/>
                <a:gd name="connsiteX4" fmla="*/ 0 w 450149"/>
                <a:gd name="connsiteY4" fmla="*/ 89481 h 228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633">
                  <a:moveTo>
                    <a:pt x="421561" y="0"/>
                  </a:moveTo>
                  <a:lnTo>
                    <a:pt x="439826" y="91085"/>
                  </a:lnTo>
                  <a:lnTo>
                    <a:pt x="450149" y="183754"/>
                  </a:lnTo>
                  <a:lnTo>
                    <a:pt x="21237" y="228633"/>
                  </a:lnTo>
                  <a:lnTo>
                    <a:pt x="0" y="8948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93B58CD2-D8A2-CD46-9861-F8E2DA4BB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10" y="3253355"/>
              <a:ext cx="229397" cy="97336"/>
            </a:xfrm>
            <a:custGeom>
              <a:avLst/>
              <a:gdLst>
                <a:gd name="connsiteX0" fmla="*/ 429008 w 437735"/>
                <a:gd name="connsiteY0" fmla="*/ 0 h 185737"/>
                <a:gd name="connsiteX1" fmla="*/ 436942 w 437735"/>
                <a:gd name="connsiteY1" fmla="*/ 92869 h 185737"/>
                <a:gd name="connsiteX2" fmla="*/ 437735 w 437735"/>
                <a:gd name="connsiteY2" fmla="*/ 185737 h 185737"/>
                <a:gd name="connsiteX3" fmla="*/ 7097 w 437735"/>
                <a:gd name="connsiteY3" fmla="*/ 185737 h 185737"/>
                <a:gd name="connsiteX4" fmla="*/ 0 w 437735"/>
                <a:gd name="connsiteY4" fmla="*/ 4519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35" h="185737">
                  <a:moveTo>
                    <a:pt x="429008" y="0"/>
                  </a:moveTo>
                  <a:lnTo>
                    <a:pt x="436942" y="92869"/>
                  </a:lnTo>
                  <a:lnTo>
                    <a:pt x="437735" y="185737"/>
                  </a:lnTo>
                  <a:lnTo>
                    <a:pt x="7097" y="185737"/>
                  </a:lnTo>
                  <a:lnTo>
                    <a:pt x="0" y="4519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9D5316F3-758D-E241-BB86-7D9C3C5FC1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7500" y="3377314"/>
              <a:ext cx="229407" cy="96504"/>
            </a:xfrm>
            <a:custGeom>
              <a:avLst/>
              <a:gdLst>
                <a:gd name="connsiteX0" fmla="*/ 7036 w 437754"/>
                <a:gd name="connsiteY0" fmla="*/ 0 h 184150"/>
                <a:gd name="connsiteX1" fmla="*/ 437754 w 437754"/>
                <a:gd name="connsiteY1" fmla="*/ 0 h 184150"/>
                <a:gd name="connsiteX2" fmla="*/ 436961 w 437754"/>
                <a:gd name="connsiteY2" fmla="*/ 92470 h 184150"/>
                <a:gd name="connsiteX3" fmla="*/ 429027 w 437754"/>
                <a:gd name="connsiteY3" fmla="*/ 184150 h 184150"/>
                <a:gd name="connsiteX4" fmla="*/ 0 w 437754"/>
                <a:gd name="connsiteY4" fmla="*/ 13933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54" h="184150">
                  <a:moveTo>
                    <a:pt x="7036" y="0"/>
                  </a:moveTo>
                  <a:lnTo>
                    <a:pt x="437754" y="0"/>
                  </a:lnTo>
                  <a:lnTo>
                    <a:pt x="436961" y="92470"/>
                  </a:lnTo>
                  <a:lnTo>
                    <a:pt x="429027" y="184150"/>
                  </a:lnTo>
                  <a:lnTo>
                    <a:pt x="0" y="13933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395CD7C8-1F42-124C-BC80-EA3B0DE8B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3516" y="3476453"/>
              <a:ext cx="235903" cy="119659"/>
            </a:xfrm>
            <a:custGeom>
              <a:avLst/>
              <a:gdLst>
                <a:gd name="connsiteX0" fmla="*/ 21192 w 450149"/>
                <a:gd name="connsiteY0" fmla="*/ 0 h 228334"/>
                <a:gd name="connsiteX1" fmla="*/ 450149 w 450149"/>
                <a:gd name="connsiteY1" fmla="*/ 44981 h 228334"/>
                <a:gd name="connsiteX2" fmla="*/ 439826 w 450149"/>
                <a:gd name="connsiteY2" fmla="*/ 138252 h 228334"/>
                <a:gd name="connsiteX3" fmla="*/ 421561 w 450149"/>
                <a:gd name="connsiteY3" fmla="*/ 228334 h 228334"/>
                <a:gd name="connsiteX4" fmla="*/ 0 w 450149"/>
                <a:gd name="connsiteY4" fmla="*/ 138853 h 228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149" h="228334">
                  <a:moveTo>
                    <a:pt x="21192" y="0"/>
                  </a:moveTo>
                  <a:lnTo>
                    <a:pt x="450149" y="44981"/>
                  </a:lnTo>
                  <a:lnTo>
                    <a:pt x="439826" y="138252"/>
                  </a:lnTo>
                  <a:lnTo>
                    <a:pt x="421561" y="228334"/>
                  </a:lnTo>
                  <a:lnTo>
                    <a:pt x="0" y="13885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3DCEB063-DC9E-EF4C-88F8-B8238195A4D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9294" y="3575449"/>
              <a:ext cx="239326" cy="140464"/>
            </a:xfrm>
            <a:custGeom>
              <a:avLst/>
              <a:gdLst>
                <a:gd name="connsiteX0" fmla="*/ 34701 w 456682"/>
                <a:gd name="connsiteY0" fmla="*/ 0 h 268033"/>
                <a:gd name="connsiteX1" fmla="*/ 456682 w 456682"/>
                <a:gd name="connsiteY1" fmla="*/ 89975 h 268033"/>
                <a:gd name="connsiteX2" fmla="*/ 435241 w 456682"/>
                <a:gd name="connsiteY2" fmla="*/ 179799 h 268033"/>
                <a:gd name="connsiteX3" fmla="*/ 409829 w 456682"/>
                <a:gd name="connsiteY3" fmla="*/ 268033 h 268033"/>
                <a:gd name="connsiteX4" fmla="*/ 0 w 456682"/>
                <a:gd name="connsiteY4" fmla="*/ 134958 h 26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6682" h="268033">
                  <a:moveTo>
                    <a:pt x="34701" y="0"/>
                  </a:moveTo>
                  <a:lnTo>
                    <a:pt x="456682" y="89975"/>
                  </a:lnTo>
                  <a:lnTo>
                    <a:pt x="435241" y="179799"/>
                  </a:lnTo>
                  <a:lnTo>
                    <a:pt x="409829" y="268033"/>
                  </a:lnTo>
                  <a:lnTo>
                    <a:pt x="0" y="13495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9E532801-CD74-7C47-AD09-87F4BC3E3C6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517" y="3670743"/>
              <a:ext cx="240826" cy="160807"/>
            </a:xfrm>
            <a:custGeom>
              <a:avLst/>
              <a:gdLst>
                <a:gd name="connsiteX0" fmla="*/ 49471 w 459543"/>
                <a:gd name="connsiteY0" fmla="*/ 0 h 306853"/>
                <a:gd name="connsiteX1" fmla="*/ 459543 w 459543"/>
                <a:gd name="connsiteY1" fmla="*/ 133022 h 306853"/>
                <a:gd name="connsiteX2" fmla="*/ 428616 w 459543"/>
                <a:gd name="connsiteY2" fmla="*/ 221128 h 306853"/>
                <a:gd name="connsiteX3" fmla="*/ 392138 w 459543"/>
                <a:gd name="connsiteY3" fmla="*/ 306853 h 306853"/>
                <a:gd name="connsiteX4" fmla="*/ 0 w 459543"/>
                <a:gd name="connsiteY4" fmla="*/ 132235 h 306853"/>
                <a:gd name="connsiteX5" fmla="*/ 4466 w 459543"/>
                <a:gd name="connsiteY5" fmla="*/ 122964 h 306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9543" h="306853">
                  <a:moveTo>
                    <a:pt x="49471" y="0"/>
                  </a:moveTo>
                  <a:lnTo>
                    <a:pt x="459543" y="133022"/>
                  </a:lnTo>
                  <a:lnTo>
                    <a:pt x="428616" y="221128"/>
                  </a:lnTo>
                  <a:lnTo>
                    <a:pt x="392138" y="306853"/>
                  </a:lnTo>
                  <a:lnTo>
                    <a:pt x="0" y="132235"/>
                  </a:lnTo>
                  <a:lnTo>
                    <a:pt x="4466" y="1229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2290707C-5F21-3B4D-BDAA-259A3508E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0332" y="3763325"/>
              <a:ext cx="240086" cy="178874"/>
            </a:xfrm>
            <a:custGeom>
              <a:avLst/>
              <a:gdLst>
                <a:gd name="connsiteX0" fmla="*/ 62913 w 458133"/>
                <a:gd name="connsiteY0" fmla="*/ 0 h 341327"/>
                <a:gd name="connsiteX1" fmla="*/ 458133 w 458133"/>
                <a:gd name="connsiteY1" fmla="*/ 175582 h 341327"/>
                <a:gd name="connsiteX2" fmla="*/ 418426 w 458133"/>
                <a:gd name="connsiteY2" fmla="*/ 259644 h 341327"/>
                <a:gd name="connsiteX3" fmla="*/ 374749 w 458133"/>
                <a:gd name="connsiteY3" fmla="*/ 341327 h 341327"/>
                <a:gd name="connsiteX4" fmla="*/ 0 w 458133"/>
                <a:gd name="connsiteY4" fmla="*/ 125411 h 341327"/>
                <a:gd name="connsiteX5" fmla="*/ 12071 w 458133"/>
                <a:gd name="connsiteY5" fmla="*/ 105542 h 341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133" h="341327">
                  <a:moveTo>
                    <a:pt x="62913" y="0"/>
                  </a:moveTo>
                  <a:lnTo>
                    <a:pt x="458133" y="175582"/>
                  </a:lnTo>
                  <a:lnTo>
                    <a:pt x="418426" y="259644"/>
                  </a:lnTo>
                  <a:lnTo>
                    <a:pt x="374749" y="341327"/>
                  </a:lnTo>
                  <a:lnTo>
                    <a:pt x="0" y="125411"/>
                  </a:lnTo>
                  <a:lnTo>
                    <a:pt x="12071" y="10554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C6B1CE91-0DEB-F340-AAE7-DB5F97BD0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6887" y="3851491"/>
              <a:ext cx="235295" cy="194700"/>
            </a:xfrm>
            <a:custGeom>
              <a:avLst/>
              <a:gdLst>
                <a:gd name="connsiteX0" fmla="*/ 75963 w 448990"/>
                <a:gd name="connsiteY0" fmla="*/ 0 h 371526"/>
                <a:gd name="connsiteX1" fmla="*/ 448990 w 448990"/>
                <a:gd name="connsiteY1" fmla="*/ 215833 h 371526"/>
                <a:gd name="connsiteX2" fmla="*/ 400622 w 448990"/>
                <a:gd name="connsiteY2" fmla="*/ 295268 h 371526"/>
                <a:gd name="connsiteX3" fmla="*/ 348288 w 448990"/>
                <a:gd name="connsiteY3" fmla="*/ 371526 h 371526"/>
                <a:gd name="connsiteX4" fmla="*/ 0 w 448990"/>
                <a:gd name="connsiteY4" fmla="*/ 117999 h 371526"/>
                <a:gd name="connsiteX5" fmla="*/ 22805 w 448990"/>
                <a:gd name="connsiteY5" fmla="*/ 87501 h 3715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8990" h="371526">
                  <a:moveTo>
                    <a:pt x="75963" y="0"/>
                  </a:moveTo>
                  <a:lnTo>
                    <a:pt x="448990" y="215833"/>
                  </a:lnTo>
                  <a:lnTo>
                    <a:pt x="400622" y="295268"/>
                  </a:lnTo>
                  <a:lnTo>
                    <a:pt x="348288" y="371526"/>
                  </a:lnTo>
                  <a:lnTo>
                    <a:pt x="0" y="117999"/>
                  </a:lnTo>
                  <a:lnTo>
                    <a:pt x="22805" y="8750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E27EDDBD-7316-7449-8B44-CAB6FBB11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5174" y="3934633"/>
              <a:ext cx="228789" cy="208063"/>
            </a:xfrm>
            <a:custGeom>
              <a:avLst/>
              <a:gdLst>
                <a:gd name="connsiteX0" fmla="*/ 87360 w 436574"/>
                <a:gd name="connsiteY0" fmla="*/ 0 h 397026"/>
                <a:gd name="connsiteX1" fmla="*/ 436574 w 436574"/>
                <a:gd name="connsiteY1" fmla="*/ 254056 h 397026"/>
                <a:gd name="connsiteX2" fmla="*/ 380249 w 436574"/>
                <a:gd name="connsiteY2" fmla="*/ 327129 h 397026"/>
                <a:gd name="connsiteX3" fmla="*/ 320751 w 436574"/>
                <a:gd name="connsiteY3" fmla="*/ 397026 h 397026"/>
                <a:gd name="connsiteX4" fmla="*/ 0 w 436574"/>
                <a:gd name="connsiteY4" fmla="*/ 108365 h 397026"/>
                <a:gd name="connsiteX5" fmla="*/ 35695 w 436574"/>
                <a:gd name="connsiteY5" fmla="*/ 69090 h 3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574" h="397026">
                  <a:moveTo>
                    <a:pt x="87360" y="0"/>
                  </a:moveTo>
                  <a:lnTo>
                    <a:pt x="436574" y="254056"/>
                  </a:lnTo>
                  <a:lnTo>
                    <a:pt x="380249" y="327129"/>
                  </a:lnTo>
                  <a:lnTo>
                    <a:pt x="320751" y="397026"/>
                  </a:lnTo>
                  <a:lnTo>
                    <a:pt x="0" y="108365"/>
                  </a:lnTo>
                  <a:lnTo>
                    <a:pt x="35695" y="690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E67AB988-7B4D-664F-AA7B-A60F7DC30E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5277" y="4011194"/>
              <a:ext cx="220484" cy="220520"/>
            </a:xfrm>
            <a:custGeom>
              <a:avLst/>
              <a:gdLst>
                <a:gd name="connsiteX0" fmla="*/ 99088 w 420727"/>
                <a:gd name="connsiteY0" fmla="*/ 0 h 420795"/>
                <a:gd name="connsiteX1" fmla="*/ 420727 w 420727"/>
                <a:gd name="connsiteY1" fmla="*/ 289669 h 420795"/>
                <a:gd name="connsiteX2" fmla="*/ 356395 w 420727"/>
                <a:gd name="connsiteY2" fmla="*/ 357219 h 420795"/>
                <a:gd name="connsiteX3" fmla="*/ 289680 w 420727"/>
                <a:gd name="connsiteY3" fmla="*/ 420795 h 420795"/>
                <a:gd name="connsiteX4" fmla="*/ 0 w 420727"/>
                <a:gd name="connsiteY4" fmla="*/ 99166 h 420795"/>
                <a:gd name="connsiteX5" fmla="*/ 51499 w 420727"/>
                <a:gd name="connsiteY5" fmla="*/ 52361 h 4207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0727" h="420795">
                  <a:moveTo>
                    <a:pt x="99088" y="0"/>
                  </a:moveTo>
                  <a:lnTo>
                    <a:pt x="420727" y="289669"/>
                  </a:lnTo>
                  <a:lnTo>
                    <a:pt x="356395" y="357219"/>
                  </a:lnTo>
                  <a:lnTo>
                    <a:pt x="289680" y="420795"/>
                  </a:lnTo>
                  <a:lnTo>
                    <a:pt x="0" y="99166"/>
                  </a:lnTo>
                  <a:lnTo>
                    <a:pt x="51499" y="5236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D71A5FC2-4A47-0448-8F2E-A7AC0C3A3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8256" y="4081147"/>
              <a:ext cx="208490" cy="229601"/>
            </a:xfrm>
            <a:custGeom>
              <a:avLst/>
              <a:gdLst>
                <a:gd name="connsiteX0" fmla="*/ 109214 w 397840"/>
                <a:gd name="connsiteY0" fmla="*/ 0 h 438122"/>
                <a:gd name="connsiteX1" fmla="*/ 397840 w 397840"/>
                <a:gd name="connsiteY1" fmla="*/ 320712 h 438122"/>
                <a:gd name="connsiteX2" fmla="*/ 327196 w 397840"/>
                <a:gd name="connsiteY2" fmla="*/ 381004 h 438122"/>
                <a:gd name="connsiteX3" fmla="*/ 254171 w 397840"/>
                <a:gd name="connsiteY3" fmla="*/ 438122 h 438122"/>
                <a:gd name="connsiteX4" fmla="*/ 0 w 397840"/>
                <a:gd name="connsiteY4" fmla="*/ 88129 h 438122"/>
                <a:gd name="connsiteX5" fmla="*/ 69109 w 397840"/>
                <a:gd name="connsiteY5" fmla="*/ 36450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840" h="438122">
                  <a:moveTo>
                    <a:pt x="109214" y="0"/>
                  </a:moveTo>
                  <a:lnTo>
                    <a:pt x="397840" y="320712"/>
                  </a:lnTo>
                  <a:lnTo>
                    <a:pt x="327196" y="381004"/>
                  </a:lnTo>
                  <a:lnTo>
                    <a:pt x="254171" y="438122"/>
                  </a:lnTo>
                  <a:lnTo>
                    <a:pt x="0" y="88129"/>
                  </a:lnTo>
                  <a:lnTo>
                    <a:pt x="69109" y="364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B9235364-96C9-984D-BFE8-801636006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5610" y="4142906"/>
              <a:ext cx="194631" cy="235228"/>
            </a:xfrm>
            <a:custGeom>
              <a:avLst/>
              <a:gdLst>
                <a:gd name="connsiteX0" fmla="*/ 117959 w 371393"/>
                <a:gd name="connsiteY0" fmla="*/ 0 h 448861"/>
                <a:gd name="connsiteX1" fmla="*/ 371393 w 371393"/>
                <a:gd name="connsiteY1" fmla="*/ 348159 h 448861"/>
                <a:gd name="connsiteX2" fmla="*/ 295135 w 371393"/>
                <a:gd name="connsiteY2" fmla="*/ 399700 h 448861"/>
                <a:gd name="connsiteX3" fmla="*/ 215700 w 371393"/>
                <a:gd name="connsiteY3" fmla="*/ 448861 h 448861"/>
                <a:gd name="connsiteX4" fmla="*/ 0 w 371393"/>
                <a:gd name="connsiteY4" fmla="*/ 76065 h 448861"/>
                <a:gd name="connsiteX5" fmla="*/ 86573 w 371393"/>
                <a:gd name="connsiteY5" fmla="*/ 23470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117959" y="0"/>
                  </a:moveTo>
                  <a:lnTo>
                    <a:pt x="371393" y="348159"/>
                  </a:lnTo>
                  <a:lnTo>
                    <a:pt x="295135" y="399700"/>
                  </a:lnTo>
                  <a:lnTo>
                    <a:pt x="215700" y="448861"/>
                  </a:lnTo>
                  <a:lnTo>
                    <a:pt x="0" y="76065"/>
                  </a:lnTo>
                  <a:lnTo>
                    <a:pt x="86573" y="2347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CAE5AD76-80E0-814F-8B22-ED28A8CAB4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7472" y="4196450"/>
              <a:ext cx="177946" cy="239087"/>
            </a:xfrm>
            <a:custGeom>
              <a:avLst/>
              <a:gdLst>
                <a:gd name="connsiteX0" fmla="*/ 125209 w 339553"/>
                <a:gd name="connsiteY0" fmla="*/ 0 h 456226"/>
                <a:gd name="connsiteX1" fmla="*/ 339553 w 339553"/>
                <a:gd name="connsiteY1" fmla="*/ 372130 h 456226"/>
                <a:gd name="connsiteX2" fmla="*/ 258736 w 339553"/>
                <a:gd name="connsiteY2" fmla="*/ 416558 h 456226"/>
                <a:gd name="connsiteX3" fmla="*/ 174749 w 339553"/>
                <a:gd name="connsiteY3" fmla="*/ 456226 h 456226"/>
                <a:gd name="connsiteX4" fmla="*/ 0 w 339553"/>
                <a:gd name="connsiteY4" fmla="*/ 62914 h 456226"/>
                <a:gd name="connsiteX5" fmla="*/ 104561 w 339553"/>
                <a:gd name="connsiteY5" fmla="*/ 12545 h 456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553" h="456226">
                  <a:moveTo>
                    <a:pt x="125209" y="0"/>
                  </a:moveTo>
                  <a:lnTo>
                    <a:pt x="339553" y="372130"/>
                  </a:lnTo>
                  <a:lnTo>
                    <a:pt x="258736" y="416558"/>
                  </a:lnTo>
                  <a:lnTo>
                    <a:pt x="174749" y="456226"/>
                  </a:lnTo>
                  <a:lnTo>
                    <a:pt x="0" y="62914"/>
                  </a:lnTo>
                  <a:lnTo>
                    <a:pt x="104561" y="1254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A61B673B-AA97-F845-85B6-20880C40E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809" y="4240736"/>
              <a:ext cx="160790" cy="240558"/>
            </a:xfrm>
            <a:custGeom>
              <a:avLst/>
              <a:gdLst>
                <a:gd name="connsiteX0" fmla="*/ 131999 w 306819"/>
                <a:gd name="connsiteY0" fmla="*/ 0 h 459034"/>
                <a:gd name="connsiteX1" fmla="*/ 306819 w 306819"/>
                <a:gd name="connsiteY1" fmla="*/ 392391 h 459034"/>
                <a:gd name="connsiteX2" fmla="*/ 221094 w 306819"/>
                <a:gd name="connsiteY2" fmla="*/ 428886 h 459034"/>
                <a:gd name="connsiteX3" fmla="*/ 132988 w 306819"/>
                <a:gd name="connsiteY3" fmla="*/ 459034 h 459034"/>
                <a:gd name="connsiteX4" fmla="*/ 0 w 306819"/>
                <a:gd name="connsiteY4" fmla="*/ 49454 h 459034"/>
                <a:gd name="connsiteX5" fmla="*/ 122137 w 306819"/>
                <a:gd name="connsiteY5" fmla="*/ 4751 h 459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19" h="459034">
                  <a:moveTo>
                    <a:pt x="131999" y="0"/>
                  </a:moveTo>
                  <a:lnTo>
                    <a:pt x="306819" y="392391"/>
                  </a:lnTo>
                  <a:lnTo>
                    <a:pt x="221094" y="428886"/>
                  </a:lnTo>
                  <a:lnTo>
                    <a:pt x="132988" y="459034"/>
                  </a:lnTo>
                  <a:lnTo>
                    <a:pt x="0" y="49454"/>
                  </a:lnTo>
                  <a:lnTo>
                    <a:pt x="122137" y="475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838F5F9D-D391-5F48-94ED-A0F06BDEE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8768" y="4275532"/>
              <a:ext cx="141192" cy="239041"/>
            </a:xfrm>
            <a:custGeom>
              <a:avLst/>
              <a:gdLst>
                <a:gd name="connsiteX0" fmla="*/ 136518 w 269420"/>
                <a:gd name="connsiteY0" fmla="*/ 0 h 456136"/>
                <a:gd name="connsiteX1" fmla="*/ 269420 w 269420"/>
                <a:gd name="connsiteY1" fmla="*/ 407740 h 456136"/>
                <a:gd name="connsiteX2" fmla="*/ 181186 w 269420"/>
                <a:gd name="connsiteY2" fmla="*/ 434715 h 456136"/>
                <a:gd name="connsiteX3" fmla="*/ 89773 w 269420"/>
                <a:gd name="connsiteY3" fmla="*/ 456136 h 456136"/>
                <a:gd name="connsiteX4" fmla="*/ 0 w 269420"/>
                <a:gd name="connsiteY4" fmla="*/ 35102 h 45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420" h="456136">
                  <a:moveTo>
                    <a:pt x="136518" y="0"/>
                  </a:moveTo>
                  <a:lnTo>
                    <a:pt x="269420" y="407740"/>
                  </a:lnTo>
                  <a:lnTo>
                    <a:pt x="181186" y="434715"/>
                  </a:lnTo>
                  <a:lnTo>
                    <a:pt x="89773" y="456136"/>
                  </a:lnTo>
                  <a:lnTo>
                    <a:pt x="0" y="351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0EB7EAA8-14CD-AA47-A224-92E8C8F707C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319" y="4299836"/>
              <a:ext cx="119843" cy="235535"/>
            </a:xfrm>
            <a:custGeom>
              <a:avLst/>
              <a:gdLst>
                <a:gd name="connsiteX0" fmla="*/ 139007 w 228682"/>
                <a:gd name="connsiteY0" fmla="*/ 0 h 449446"/>
                <a:gd name="connsiteX1" fmla="*/ 228682 w 228682"/>
                <a:gd name="connsiteY1" fmla="*/ 420091 h 449446"/>
                <a:gd name="connsiteX2" fmla="*/ 137007 w 228682"/>
                <a:gd name="connsiteY2" fmla="*/ 437545 h 449446"/>
                <a:gd name="connsiteX3" fmla="*/ 45333 w 228682"/>
                <a:gd name="connsiteY3" fmla="*/ 449446 h 449446"/>
                <a:gd name="connsiteX4" fmla="*/ 0 w 228682"/>
                <a:gd name="connsiteY4" fmla="*/ 21214 h 44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82" h="449446">
                  <a:moveTo>
                    <a:pt x="139007" y="0"/>
                  </a:moveTo>
                  <a:lnTo>
                    <a:pt x="228682" y="420091"/>
                  </a:lnTo>
                  <a:lnTo>
                    <a:pt x="137007" y="437545"/>
                  </a:lnTo>
                  <a:lnTo>
                    <a:pt x="45333" y="449446"/>
                  </a:lnTo>
                  <a:lnTo>
                    <a:pt x="0" y="212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90EF8893-AB0F-C744-B21D-06888A8C72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361" y="4313843"/>
              <a:ext cx="96505" cy="229014"/>
            </a:xfrm>
            <a:custGeom>
              <a:avLst/>
              <a:gdLst>
                <a:gd name="connsiteX0" fmla="*/ 139414 w 184150"/>
                <a:gd name="connsiteY0" fmla="*/ 0 h 437004"/>
                <a:gd name="connsiteX1" fmla="*/ 184150 w 184150"/>
                <a:gd name="connsiteY1" fmla="*/ 428277 h 437004"/>
                <a:gd name="connsiteX2" fmla="*/ 92470 w 184150"/>
                <a:gd name="connsiteY2" fmla="*/ 435417 h 437004"/>
                <a:gd name="connsiteX3" fmla="*/ 0 w 184150"/>
                <a:gd name="connsiteY3" fmla="*/ 437004 h 437004"/>
                <a:gd name="connsiteX4" fmla="*/ 0 w 184150"/>
                <a:gd name="connsiteY4" fmla="*/ 7040 h 4370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150" h="437004">
                  <a:moveTo>
                    <a:pt x="139414" y="0"/>
                  </a:moveTo>
                  <a:lnTo>
                    <a:pt x="184150" y="428277"/>
                  </a:lnTo>
                  <a:lnTo>
                    <a:pt x="92470" y="435417"/>
                  </a:lnTo>
                  <a:lnTo>
                    <a:pt x="0" y="437004"/>
                  </a:lnTo>
                  <a:lnTo>
                    <a:pt x="0" y="704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B4F6F703-056B-5B4A-BFAA-C1BC6ECDA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4313896"/>
              <a:ext cx="97337" cy="228963"/>
            </a:xfrm>
            <a:custGeom>
              <a:avLst/>
              <a:gdLst>
                <a:gd name="connsiteX0" fmla="*/ 45112 w 185738"/>
                <a:gd name="connsiteY0" fmla="*/ 0 h 436905"/>
                <a:gd name="connsiteX1" fmla="*/ 185738 w 185738"/>
                <a:gd name="connsiteY1" fmla="*/ 7101 h 436905"/>
                <a:gd name="connsiteX2" fmla="*/ 185738 w 185738"/>
                <a:gd name="connsiteY2" fmla="*/ 436905 h 436905"/>
                <a:gd name="connsiteX3" fmla="*/ 92869 w 185738"/>
                <a:gd name="connsiteY3" fmla="*/ 435318 h 436905"/>
                <a:gd name="connsiteX4" fmla="*/ 0 w 185738"/>
                <a:gd name="connsiteY4" fmla="*/ 428178 h 436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05">
                  <a:moveTo>
                    <a:pt x="45112" y="0"/>
                  </a:moveTo>
                  <a:lnTo>
                    <a:pt x="185738" y="7101"/>
                  </a:lnTo>
                  <a:lnTo>
                    <a:pt x="185738" y="436905"/>
                  </a:lnTo>
                  <a:lnTo>
                    <a:pt x="92869" y="435318"/>
                  </a:lnTo>
                  <a:lnTo>
                    <a:pt x="0" y="42817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4EBD43BA-1158-7145-A001-19086587CD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4299930"/>
              <a:ext cx="119170" cy="235441"/>
            </a:xfrm>
            <a:custGeom>
              <a:avLst/>
              <a:gdLst>
                <a:gd name="connsiteX0" fmla="*/ 89253 w 227399"/>
                <a:gd name="connsiteY0" fmla="*/ 0 h 449269"/>
                <a:gd name="connsiteX1" fmla="*/ 227399 w 227399"/>
                <a:gd name="connsiteY1" fmla="*/ 21084 h 449269"/>
                <a:gd name="connsiteX2" fmla="*/ 182170 w 227399"/>
                <a:gd name="connsiteY2" fmla="*/ 449269 h 449269"/>
                <a:gd name="connsiteX3" fmla="*/ 91085 w 227399"/>
                <a:gd name="connsiteY3" fmla="*/ 437368 h 449269"/>
                <a:gd name="connsiteX4" fmla="*/ 0 w 227399"/>
                <a:gd name="connsiteY4" fmla="*/ 419914 h 44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99" h="449269">
                  <a:moveTo>
                    <a:pt x="89253" y="0"/>
                  </a:moveTo>
                  <a:lnTo>
                    <a:pt x="227399" y="21084"/>
                  </a:lnTo>
                  <a:lnTo>
                    <a:pt x="182170" y="449269"/>
                  </a:lnTo>
                  <a:lnTo>
                    <a:pt x="91085" y="437368"/>
                  </a:lnTo>
                  <a:lnTo>
                    <a:pt x="0" y="41991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6D3E0B3C-0940-B04E-8EC2-B542FCB85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4275729"/>
              <a:ext cx="141148" cy="238843"/>
            </a:xfrm>
            <a:custGeom>
              <a:avLst/>
              <a:gdLst>
                <a:gd name="connsiteX0" fmla="*/ 132780 w 269338"/>
                <a:gd name="connsiteY0" fmla="*/ 0 h 455760"/>
                <a:gd name="connsiteX1" fmla="*/ 269338 w 269338"/>
                <a:gd name="connsiteY1" fmla="*/ 35113 h 455760"/>
                <a:gd name="connsiteX2" fmla="*/ 179647 w 269338"/>
                <a:gd name="connsiteY2" fmla="*/ 455760 h 455760"/>
                <a:gd name="connsiteX3" fmla="*/ 89824 w 269338"/>
                <a:gd name="connsiteY3" fmla="*/ 434339 h 455760"/>
                <a:gd name="connsiteX4" fmla="*/ 0 w 269338"/>
                <a:gd name="connsiteY4" fmla="*/ 407364 h 455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760">
                  <a:moveTo>
                    <a:pt x="132780" y="0"/>
                  </a:moveTo>
                  <a:lnTo>
                    <a:pt x="269338" y="35113"/>
                  </a:lnTo>
                  <a:lnTo>
                    <a:pt x="179647" y="455760"/>
                  </a:lnTo>
                  <a:lnTo>
                    <a:pt x="89824" y="434339"/>
                  </a:lnTo>
                  <a:lnTo>
                    <a:pt x="0" y="4073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0F4C3864-F927-1544-936C-82CFDC58CD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4241145"/>
              <a:ext cx="160815" cy="240149"/>
            </a:xfrm>
            <a:custGeom>
              <a:avLst/>
              <a:gdLst>
                <a:gd name="connsiteX0" fmla="*/ 174857 w 306867"/>
                <a:gd name="connsiteY0" fmla="*/ 0 h 458252"/>
                <a:gd name="connsiteX1" fmla="*/ 183095 w 306867"/>
                <a:gd name="connsiteY1" fmla="*/ 3969 h 458252"/>
                <a:gd name="connsiteX2" fmla="*/ 306867 w 306867"/>
                <a:gd name="connsiteY2" fmla="*/ 49270 h 458252"/>
                <a:gd name="connsiteX3" fmla="*/ 173641 w 306867"/>
                <a:gd name="connsiteY3" fmla="*/ 458252 h 458252"/>
                <a:gd name="connsiteX4" fmla="*/ 87217 w 306867"/>
                <a:gd name="connsiteY4" fmla="*/ 428104 h 458252"/>
                <a:gd name="connsiteX5" fmla="*/ 0 w 306867"/>
                <a:gd name="connsiteY5" fmla="*/ 391609 h 458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867" h="458252">
                  <a:moveTo>
                    <a:pt x="174857" y="0"/>
                  </a:moveTo>
                  <a:lnTo>
                    <a:pt x="183095" y="3969"/>
                  </a:lnTo>
                  <a:lnTo>
                    <a:pt x="306867" y="49270"/>
                  </a:lnTo>
                  <a:lnTo>
                    <a:pt x="173641" y="458252"/>
                  </a:lnTo>
                  <a:lnTo>
                    <a:pt x="87217" y="428104"/>
                  </a:lnTo>
                  <a:lnTo>
                    <a:pt x="0" y="39160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29593B0C-64DF-EB41-A7DD-D75F6B599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4196632"/>
              <a:ext cx="178164" cy="238906"/>
            </a:xfrm>
            <a:custGeom>
              <a:avLst/>
              <a:gdLst>
                <a:gd name="connsiteX0" fmla="*/ 214914 w 339970"/>
                <a:gd name="connsiteY0" fmla="*/ 0 h 455880"/>
                <a:gd name="connsiteX1" fmla="*/ 234993 w 339970"/>
                <a:gd name="connsiteY1" fmla="*/ 12199 h 455880"/>
                <a:gd name="connsiteX2" fmla="*/ 339970 w 339970"/>
                <a:gd name="connsiteY2" fmla="*/ 62768 h 455880"/>
                <a:gd name="connsiteX3" fmla="*/ 164454 w 339970"/>
                <a:gd name="connsiteY3" fmla="*/ 455880 h 455880"/>
                <a:gd name="connsiteX4" fmla="*/ 80241 w 339970"/>
                <a:gd name="connsiteY4" fmla="*/ 416212 h 455880"/>
                <a:gd name="connsiteX5" fmla="*/ 0 w 339970"/>
                <a:gd name="connsiteY5" fmla="*/ 371784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214914" y="0"/>
                  </a:moveTo>
                  <a:lnTo>
                    <a:pt x="234993" y="12199"/>
                  </a:lnTo>
                  <a:lnTo>
                    <a:pt x="339970" y="62768"/>
                  </a:lnTo>
                  <a:lnTo>
                    <a:pt x="164454" y="455880"/>
                  </a:lnTo>
                  <a:lnTo>
                    <a:pt x="80241" y="416212"/>
                  </a:lnTo>
                  <a:lnTo>
                    <a:pt x="0" y="3717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0965DB4C-7DA1-D741-A451-F24E65263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4142906"/>
              <a:ext cx="194631" cy="235228"/>
            </a:xfrm>
            <a:custGeom>
              <a:avLst/>
              <a:gdLst>
                <a:gd name="connsiteX0" fmla="*/ 253434 w 371393"/>
                <a:gd name="connsiteY0" fmla="*/ 0 h 448861"/>
                <a:gd name="connsiteX1" fmla="*/ 284820 w 371393"/>
                <a:gd name="connsiteY1" fmla="*/ 23470 h 448861"/>
                <a:gd name="connsiteX2" fmla="*/ 371393 w 371393"/>
                <a:gd name="connsiteY2" fmla="*/ 76065 h 448861"/>
                <a:gd name="connsiteX3" fmla="*/ 155694 w 371393"/>
                <a:gd name="connsiteY3" fmla="*/ 448861 h 448861"/>
                <a:gd name="connsiteX4" fmla="*/ 77847 w 371393"/>
                <a:gd name="connsiteY4" fmla="*/ 399700 h 448861"/>
                <a:gd name="connsiteX5" fmla="*/ 0 w 371393"/>
                <a:gd name="connsiteY5" fmla="*/ 348159 h 448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393" h="448861">
                  <a:moveTo>
                    <a:pt x="253434" y="0"/>
                  </a:moveTo>
                  <a:lnTo>
                    <a:pt x="284820" y="23470"/>
                  </a:lnTo>
                  <a:lnTo>
                    <a:pt x="371393" y="76065"/>
                  </a:lnTo>
                  <a:lnTo>
                    <a:pt x="155694" y="448861"/>
                  </a:lnTo>
                  <a:lnTo>
                    <a:pt x="77847" y="399700"/>
                  </a:lnTo>
                  <a:lnTo>
                    <a:pt x="0" y="3481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D798B08A-28AC-1F4F-84F8-B841B01BC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4081147"/>
              <a:ext cx="208720" cy="229600"/>
            </a:xfrm>
            <a:custGeom>
              <a:avLst/>
              <a:gdLst>
                <a:gd name="connsiteX0" fmla="*/ 288627 w 398277"/>
                <a:gd name="connsiteY0" fmla="*/ 0 h 438122"/>
                <a:gd name="connsiteX1" fmla="*/ 328731 w 398277"/>
                <a:gd name="connsiteY1" fmla="*/ 36450 h 438122"/>
                <a:gd name="connsiteX2" fmla="*/ 398277 w 398277"/>
                <a:gd name="connsiteY2" fmla="*/ 88455 h 438122"/>
                <a:gd name="connsiteX3" fmla="*/ 144560 w 398277"/>
                <a:gd name="connsiteY3" fmla="*/ 438122 h 438122"/>
                <a:gd name="connsiteX4" fmla="*/ 69897 w 398277"/>
                <a:gd name="connsiteY4" fmla="*/ 381004 h 438122"/>
                <a:gd name="connsiteX5" fmla="*/ 0 w 398277"/>
                <a:gd name="connsiteY5" fmla="*/ 320712 h 438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8277" h="438122">
                  <a:moveTo>
                    <a:pt x="288627" y="0"/>
                  </a:moveTo>
                  <a:lnTo>
                    <a:pt x="328731" y="36450"/>
                  </a:lnTo>
                  <a:lnTo>
                    <a:pt x="398277" y="88455"/>
                  </a:lnTo>
                  <a:lnTo>
                    <a:pt x="144560" y="438122"/>
                  </a:lnTo>
                  <a:lnTo>
                    <a:pt x="69897" y="381004"/>
                  </a:lnTo>
                  <a:lnTo>
                    <a:pt x="0" y="32071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97E1A702-61A2-0A44-9907-FCA3EEF60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4011818"/>
              <a:ext cx="219652" cy="219896"/>
            </a:xfrm>
            <a:custGeom>
              <a:avLst/>
              <a:gdLst>
                <a:gd name="connsiteX0" fmla="*/ 319547 w 419139"/>
                <a:gd name="connsiteY0" fmla="*/ 0 h 419605"/>
                <a:gd name="connsiteX1" fmla="*/ 366054 w 419139"/>
                <a:gd name="connsiteY1" fmla="*/ 51171 h 419605"/>
                <a:gd name="connsiteX2" fmla="*/ 419139 w 419139"/>
                <a:gd name="connsiteY2" fmla="*/ 99418 h 419605"/>
                <a:gd name="connsiteX3" fmla="*/ 131683 w 419139"/>
                <a:gd name="connsiteY3" fmla="*/ 419605 h 419605"/>
                <a:gd name="connsiteX4" fmla="*/ 62669 w 419139"/>
                <a:gd name="connsiteY4" fmla="*/ 356029 h 419605"/>
                <a:gd name="connsiteX5" fmla="*/ 0 w 419139"/>
                <a:gd name="connsiteY5" fmla="*/ 288479 h 419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9139" h="419605">
                  <a:moveTo>
                    <a:pt x="319547" y="0"/>
                  </a:moveTo>
                  <a:lnTo>
                    <a:pt x="366054" y="51171"/>
                  </a:lnTo>
                  <a:lnTo>
                    <a:pt x="419139" y="99418"/>
                  </a:lnTo>
                  <a:lnTo>
                    <a:pt x="131683" y="419605"/>
                  </a:lnTo>
                  <a:lnTo>
                    <a:pt x="62669" y="356029"/>
                  </a:lnTo>
                  <a:lnTo>
                    <a:pt x="0" y="28847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06E44B3F-AE3A-9747-9B7D-F5C104987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3935024"/>
              <a:ext cx="228615" cy="207672"/>
            </a:xfrm>
            <a:custGeom>
              <a:avLst/>
              <a:gdLst>
                <a:gd name="connsiteX0" fmla="*/ 348186 w 436242"/>
                <a:gd name="connsiteY0" fmla="*/ 0 h 396278"/>
                <a:gd name="connsiteX1" fmla="*/ 399292 w 436242"/>
                <a:gd name="connsiteY1" fmla="*/ 68342 h 396278"/>
                <a:gd name="connsiteX2" fmla="*/ 436242 w 436242"/>
                <a:gd name="connsiteY2" fmla="*/ 108998 h 396278"/>
                <a:gd name="connsiteX3" fmla="*/ 117410 w 436242"/>
                <a:gd name="connsiteY3" fmla="*/ 396278 h 396278"/>
                <a:gd name="connsiteX4" fmla="*/ 56325 w 436242"/>
                <a:gd name="connsiteY4" fmla="*/ 326381 h 396278"/>
                <a:gd name="connsiteX5" fmla="*/ 0 w 436242"/>
                <a:gd name="connsiteY5" fmla="*/ 253308 h 396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242" h="396278">
                  <a:moveTo>
                    <a:pt x="348186" y="0"/>
                  </a:moveTo>
                  <a:lnTo>
                    <a:pt x="399292" y="68342"/>
                  </a:lnTo>
                  <a:lnTo>
                    <a:pt x="436242" y="108998"/>
                  </a:lnTo>
                  <a:lnTo>
                    <a:pt x="117410" y="396278"/>
                  </a:lnTo>
                  <a:lnTo>
                    <a:pt x="56325" y="326381"/>
                  </a:lnTo>
                  <a:lnTo>
                    <a:pt x="0" y="2533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82EB7712-FA28-1541-B75C-B1B1AD388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3851665"/>
              <a:ext cx="235675" cy="194527"/>
            </a:xfrm>
            <a:custGeom>
              <a:avLst/>
              <a:gdLst>
                <a:gd name="connsiteX0" fmla="*/ 373228 w 449713"/>
                <a:gd name="connsiteY0" fmla="*/ 0 h 371195"/>
                <a:gd name="connsiteX1" fmla="*/ 426185 w 449713"/>
                <a:gd name="connsiteY1" fmla="*/ 87170 h 371195"/>
                <a:gd name="connsiteX2" fmla="*/ 449713 w 449713"/>
                <a:gd name="connsiteY2" fmla="*/ 118634 h 371195"/>
                <a:gd name="connsiteX3" fmla="*/ 102394 w 449713"/>
                <a:gd name="connsiteY3" fmla="*/ 371195 h 371195"/>
                <a:gd name="connsiteX4" fmla="*/ 49213 w 449713"/>
                <a:gd name="connsiteY4" fmla="*/ 294937 h 371195"/>
                <a:gd name="connsiteX5" fmla="*/ 0 w 449713"/>
                <a:gd name="connsiteY5" fmla="*/ 215502 h 371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713" h="371195">
                  <a:moveTo>
                    <a:pt x="373228" y="0"/>
                  </a:moveTo>
                  <a:lnTo>
                    <a:pt x="426185" y="87170"/>
                  </a:lnTo>
                  <a:lnTo>
                    <a:pt x="449713" y="118634"/>
                  </a:lnTo>
                  <a:lnTo>
                    <a:pt x="102394" y="371195"/>
                  </a:lnTo>
                  <a:lnTo>
                    <a:pt x="49213" y="294937"/>
                  </a:lnTo>
                  <a:lnTo>
                    <a:pt x="0" y="2155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33ED0F6E-82C6-7A4A-9910-DE3B2170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3763786"/>
              <a:ext cx="238823" cy="178413"/>
            </a:xfrm>
            <a:custGeom>
              <a:avLst/>
              <a:gdLst>
                <a:gd name="connsiteX0" fmla="*/ 392470 w 455722"/>
                <a:gd name="connsiteY0" fmla="*/ 0 h 340447"/>
                <a:gd name="connsiteX1" fmla="*/ 442888 w 455722"/>
                <a:gd name="connsiteY1" fmla="*/ 104662 h 340447"/>
                <a:gd name="connsiteX2" fmla="*/ 455722 w 455722"/>
                <a:gd name="connsiteY2" fmla="*/ 125787 h 340447"/>
                <a:gd name="connsiteX3" fmla="*/ 84096 w 455722"/>
                <a:gd name="connsiteY3" fmla="*/ 340447 h 340447"/>
                <a:gd name="connsiteX4" fmla="*/ 39668 w 455722"/>
                <a:gd name="connsiteY4" fmla="*/ 258764 h 340447"/>
                <a:gd name="connsiteX5" fmla="*/ 0 w 455722"/>
                <a:gd name="connsiteY5" fmla="*/ 174702 h 340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722" h="340447">
                  <a:moveTo>
                    <a:pt x="392470" y="0"/>
                  </a:moveTo>
                  <a:lnTo>
                    <a:pt x="442888" y="104662"/>
                  </a:lnTo>
                  <a:lnTo>
                    <a:pt x="455722" y="125787"/>
                  </a:lnTo>
                  <a:lnTo>
                    <a:pt x="84096" y="340447"/>
                  </a:lnTo>
                  <a:lnTo>
                    <a:pt x="39668" y="258764"/>
                  </a:lnTo>
                  <a:lnTo>
                    <a:pt x="0" y="17470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6A1D7996-D8DD-A64A-81EF-077718036B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3670985"/>
              <a:ext cx="240034" cy="160567"/>
            </a:xfrm>
            <a:custGeom>
              <a:avLst/>
              <a:gdLst>
                <a:gd name="connsiteX0" fmla="*/ 408654 w 458033"/>
                <a:gd name="connsiteY0" fmla="*/ 0 h 306393"/>
                <a:gd name="connsiteX1" fmla="*/ 453491 w 458033"/>
                <a:gd name="connsiteY1" fmla="*/ 122504 h 306393"/>
                <a:gd name="connsiteX2" fmla="*/ 458033 w 458033"/>
                <a:gd name="connsiteY2" fmla="*/ 131933 h 306393"/>
                <a:gd name="connsiteX3" fmla="*/ 65881 w 458033"/>
                <a:gd name="connsiteY3" fmla="*/ 306393 h 306393"/>
                <a:gd name="connsiteX4" fmla="*/ 30956 w 458033"/>
                <a:gd name="connsiteY4" fmla="*/ 220668 h 306393"/>
                <a:gd name="connsiteX5" fmla="*/ 0 w 458033"/>
                <a:gd name="connsiteY5" fmla="*/ 132562 h 306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8033" h="306393">
                  <a:moveTo>
                    <a:pt x="408654" y="0"/>
                  </a:moveTo>
                  <a:lnTo>
                    <a:pt x="453491" y="122504"/>
                  </a:lnTo>
                  <a:lnTo>
                    <a:pt x="458033" y="131933"/>
                  </a:lnTo>
                  <a:lnTo>
                    <a:pt x="65881" y="306393"/>
                  </a:lnTo>
                  <a:lnTo>
                    <a:pt x="30956" y="220668"/>
                  </a:lnTo>
                  <a:lnTo>
                    <a:pt x="0" y="13256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1FEAB9DF-3496-9741-B4C4-7FC2A2AD4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50" y="3575616"/>
              <a:ext cx="238558" cy="140296"/>
            </a:xfrm>
            <a:custGeom>
              <a:avLst/>
              <a:gdLst>
                <a:gd name="connsiteX0" fmla="*/ 420477 w 455215"/>
                <a:gd name="connsiteY0" fmla="*/ 0 h 267712"/>
                <a:gd name="connsiteX1" fmla="*/ 455215 w 455215"/>
                <a:gd name="connsiteY1" fmla="*/ 135103 h 267712"/>
                <a:gd name="connsiteX2" fmla="*/ 46810 w 455215"/>
                <a:gd name="connsiteY2" fmla="*/ 267712 h 267712"/>
                <a:gd name="connsiteX3" fmla="*/ 21422 w 455215"/>
                <a:gd name="connsiteY3" fmla="*/ 179478 h 267712"/>
                <a:gd name="connsiteX4" fmla="*/ 0 w 455215"/>
                <a:gd name="connsiteY4" fmla="*/ 89654 h 2677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15" h="267712">
                  <a:moveTo>
                    <a:pt x="420477" y="0"/>
                  </a:moveTo>
                  <a:lnTo>
                    <a:pt x="455215" y="135103"/>
                  </a:lnTo>
                  <a:lnTo>
                    <a:pt x="46810" y="267712"/>
                  </a:lnTo>
                  <a:lnTo>
                    <a:pt x="21422" y="179478"/>
                  </a:lnTo>
                  <a:lnTo>
                    <a:pt x="0" y="8965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14BC2EB-1552-5F4D-B315-4142E28157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476540"/>
              <a:ext cx="235097" cy="119574"/>
            </a:xfrm>
            <a:custGeom>
              <a:avLst/>
              <a:gdLst>
                <a:gd name="connsiteX0" fmla="*/ 427395 w 448611"/>
                <a:gd name="connsiteY0" fmla="*/ 0 h 228170"/>
                <a:gd name="connsiteX1" fmla="*/ 448611 w 448611"/>
                <a:gd name="connsiteY1" fmla="*/ 139015 h 228170"/>
                <a:gd name="connsiteX2" fmla="*/ 28588 w 448611"/>
                <a:gd name="connsiteY2" fmla="*/ 228170 h 228170"/>
                <a:gd name="connsiteX3" fmla="*/ 11912 w 448611"/>
                <a:gd name="connsiteY3" fmla="*/ 138088 h 228170"/>
                <a:gd name="connsiteX4" fmla="*/ 0 w 448611"/>
                <a:gd name="connsiteY4" fmla="*/ 44817 h 228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170">
                  <a:moveTo>
                    <a:pt x="427395" y="0"/>
                  </a:moveTo>
                  <a:lnTo>
                    <a:pt x="448611" y="139015"/>
                  </a:lnTo>
                  <a:lnTo>
                    <a:pt x="28588" y="228170"/>
                  </a:lnTo>
                  <a:lnTo>
                    <a:pt x="11912" y="138088"/>
                  </a:lnTo>
                  <a:lnTo>
                    <a:pt x="0" y="4481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1E83287-7685-5241-8A56-7D7183E83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2" y="3377314"/>
              <a:ext cx="229412" cy="96504"/>
            </a:xfrm>
            <a:custGeom>
              <a:avLst/>
              <a:gdLst>
                <a:gd name="connsiteX0" fmla="*/ 0 w 437763"/>
                <a:gd name="connsiteY0" fmla="*/ 0 h 184150"/>
                <a:gd name="connsiteX1" fmla="*/ 430719 w 437763"/>
                <a:gd name="connsiteY1" fmla="*/ 0 h 184150"/>
                <a:gd name="connsiteX2" fmla="*/ 437763 w 437763"/>
                <a:gd name="connsiteY2" fmla="*/ 139501 h 184150"/>
                <a:gd name="connsiteX3" fmla="*/ 10323 w 437763"/>
                <a:gd name="connsiteY3" fmla="*/ 184150 h 184150"/>
                <a:gd name="connsiteX4" fmla="*/ 3177 w 437763"/>
                <a:gd name="connsiteY4" fmla="*/ 92470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63" h="184150">
                  <a:moveTo>
                    <a:pt x="0" y="0"/>
                  </a:moveTo>
                  <a:lnTo>
                    <a:pt x="430719" y="0"/>
                  </a:lnTo>
                  <a:lnTo>
                    <a:pt x="437763" y="139501"/>
                  </a:lnTo>
                  <a:lnTo>
                    <a:pt x="10323" y="184150"/>
                  </a:lnTo>
                  <a:lnTo>
                    <a:pt x="3177" y="9247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C146422A-5CA3-9A45-8EAC-DBB2DC944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531" y="3253355"/>
              <a:ext cx="229402" cy="97336"/>
            </a:xfrm>
            <a:custGeom>
              <a:avLst/>
              <a:gdLst>
                <a:gd name="connsiteX0" fmla="*/ 10323 w 437744"/>
                <a:gd name="connsiteY0" fmla="*/ 0 h 185737"/>
                <a:gd name="connsiteX1" fmla="*/ 437744 w 437744"/>
                <a:gd name="connsiteY1" fmla="*/ 45032 h 185737"/>
                <a:gd name="connsiteX2" fmla="*/ 430639 w 437744"/>
                <a:gd name="connsiteY2" fmla="*/ 185737 h 185737"/>
                <a:gd name="connsiteX3" fmla="*/ 0 w 437744"/>
                <a:gd name="connsiteY3" fmla="*/ 185737 h 185737"/>
                <a:gd name="connsiteX4" fmla="*/ 3177 w 437744"/>
                <a:gd name="connsiteY4" fmla="*/ 92869 h 185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744" h="185737">
                  <a:moveTo>
                    <a:pt x="10323" y="0"/>
                  </a:moveTo>
                  <a:lnTo>
                    <a:pt x="437744" y="45032"/>
                  </a:lnTo>
                  <a:lnTo>
                    <a:pt x="430639" y="185737"/>
                  </a:lnTo>
                  <a:lnTo>
                    <a:pt x="0" y="185737"/>
                  </a:lnTo>
                  <a:lnTo>
                    <a:pt x="3177" y="9286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3B9EAFBD-6872-2447-B436-9D1E1B1962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5851" y="3131061"/>
              <a:ext cx="235097" cy="119730"/>
            </a:xfrm>
            <a:custGeom>
              <a:avLst/>
              <a:gdLst>
                <a:gd name="connsiteX0" fmla="*/ 28588 w 448611"/>
                <a:gd name="connsiteY0" fmla="*/ 0 h 228470"/>
                <a:gd name="connsiteX1" fmla="*/ 448611 w 448611"/>
                <a:gd name="connsiteY1" fmla="*/ 89155 h 228470"/>
                <a:gd name="connsiteX2" fmla="*/ 427349 w 448611"/>
                <a:gd name="connsiteY2" fmla="*/ 228470 h 228470"/>
                <a:gd name="connsiteX3" fmla="*/ 0 w 448611"/>
                <a:gd name="connsiteY3" fmla="*/ 183754 h 228470"/>
                <a:gd name="connsiteX4" fmla="*/ 11912 w 448611"/>
                <a:gd name="connsiteY4" fmla="*/ 91085 h 228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8611" h="228470">
                  <a:moveTo>
                    <a:pt x="28588" y="0"/>
                  </a:moveTo>
                  <a:lnTo>
                    <a:pt x="448611" y="89155"/>
                  </a:lnTo>
                  <a:lnTo>
                    <a:pt x="427349" y="228470"/>
                  </a:lnTo>
                  <a:lnTo>
                    <a:pt x="0" y="183754"/>
                  </a:lnTo>
                  <a:lnTo>
                    <a:pt x="11912" y="9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D7F61073-B5BD-6243-AAD2-33B96CDA499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649" y="3012093"/>
              <a:ext cx="238361" cy="140253"/>
            </a:xfrm>
            <a:custGeom>
              <a:avLst/>
              <a:gdLst>
                <a:gd name="connsiteX0" fmla="*/ 46810 w 454838"/>
                <a:gd name="connsiteY0" fmla="*/ 0 h 267630"/>
                <a:gd name="connsiteX1" fmla="*/ 454838 w 454838"/>
                <a:gd name="connsiteY1" fmla="*/ 132488 h 267630"/>
                <a:gd name="connsiteX2" fmla="*/ 420090 w 454838"/>
                <a:gd name="connsiteY2" fmla="*/ 267630 h 267630"/>
                <a:gd name="connsiteX3" fmla="*/ 0 w 454838"/>
                <a:gd name="connsiteY3" fmla="*/ 178058 h 267630"/>
                <a:gd name="connsiteX4" fmla="*/ 21422 w 454838"/>
                <a:gd name="connsiteY4" fmla="*/ 88234 h 26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838" h="267630">
                  <a:moveTo>
                    <a:pt x="46810" y="0"/>
                  </a:moveTo>
                  <a:lnTo>
                    <a:pt x="454838" y="132488"/>
                  </a:lnTo>
                  <a:lnTo>
                    <a:pt x="420090" y="267630"/>
                  </a:lnTo>
                  <a:lnTo>
                    <a:pt x="0" y="178058"/>
                  </a:lnTo>
                  <a:lnTo>
                    <a:pt x="21422" y="8823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1617CE35-9283-7C40-8B06-D21195BEB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926" y="2896454"/>
              <a:ext cx="239705" cy="159848"/>
            </a:xfrm>
            <a:custGeom>
              <a:avLst/>
              <a:gdLst>
                <a:gd name="connsiteX0" fmla="*/ 65881 w 457403"/>
                <a:gd name="connsiteY0" fmla="*/ 0 h 305022"/>
                <a:gd name="connsiteX1" fmla="*/ 457403 w 457403"/>
                <a:gd name="connsiteY1" fmla="*/ 174180 h 305022"/>
                <a:gd name="connsiteX2" fmla="*/ 453491 w 457403"/>
                <a:gd name="connsiteY2" fmla="*/ 182301 h 305022"/>
                <a:gd name="connsiteX3" fmla="*/ 408574 w 457403"/>
                <a:gd name="connsiteY3" fmla="*/ 305022 h 305022"/>
                <a:gd name="connsiteX4" fmla="*/ 0 w 457403"/>
                <a:gd name="connsiteY4" fmla="*/ 172054 h 305022"/>
                <a:gd name="connsiteX5" fmla="*/ 30956 w 457403"/>
                <a:gd name="connsiteY5" fmla="*/ 85631 h 30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7403" h="305022">
                  <a:moveTo>
                    <a:pt x="65881" y="0"/>
                  </a:moveTo>
                  <a:lnTo>
                    <a:pt x="457403" y="174180"/>
                  </a:lnTo>
                  <a:lnTo>
                    <a:pt x="453491" y="182301"/>
                  </a:lnTo>
                  <a:lnTo>
                    <a:pt x="408574" y="305022"/>
                  </a:lnTo>
                  <a:lnTo>
                    <a:pt x="0" y="172054"/>
                  </a:lnTo>
                  <a:lnTo>
                    <a:pt x="30956" y="856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7B515F2A-28B9-6F4B-938A-364408EA9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5684" y="2784974"/>
              <a:ext cx="238733" cy="178677"/>
            </a:xfrm>
            <a:custGeom>
              <a:avLst/>
              <a:gdLst>
                <a:gd name="connsiteX0" fmla="*/ 84096 w 455549"/>
                <a:gd name="connsiteY0" fmla="*/ 0 h 340950"/>
                <a:gd name="connsiteX1" fmla="*/ 455549 w 455549"/>
                <a:gd name="connsiteY1" fmla="*/ 214945 h 340950"/>
                <a:gd name="connsiteX2" fmla="*/ 442888 w 455549"/>
                <a:gd name="connsiteY2" fmla="*/ 235786 h 340950"/>
                <a:gd name="connsiteX3" fmla="*/ 392228 w 455549"/>
                <a:gd name="connsiteY3" fmla="*/ 340950 h 340950"/>
                <a:gd name="connsiteX4" fmla="*/ 0 w 455549"/>
                <a:gd name="connsiteY4" fmla="*/ 166042 h 340950"/>
                <a:gd name="connsiteX5" fmla="*/ 39668 w 455549"/>
                <a:gd name="connsiteY5" fmla="*/ 81830 h 340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55549" h="340950">
                  <a:moveTo>
                    <a:pt x="84096" y="0"/>
                  </a:moveTo>
                  <a:lnTo>
                    <a:pt x="455549" y="214945"/>
                  </a:lnTo>
                  <a:lnTo>
                    <a:pt x="442888" y="235786"/>
                  </a:lnTo>
                  <a:lnTo>
                    <a:pt x="392228" y="340950"/>
                  </a:lnTo>
                  <a:lnTo>
                    <a:pt x="0" y="166042"/>
                  </a:lnTo>
                  <a:lnTo>
                    <a:pt x="39668" y="8183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0077FE11-F424-7047-AA0A-D5BC59155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2255" y="2680982"/>
              <a:ext cx="235773" cy="194774"/>
            </a:xfrm>
            <a:custGeom>
              <a:avLst/>
              <a:gdLst>
                <a:gd name="connsiteX0" fmla="*/ 102394 w 449900"/>
                <a:gd name="connsiteY0" fmla="*/ 0 h 371667"/>
                <a:gd name="connsiteX1" fmla="*/ 449900 w 449900"/>
                <a:gd name="connsiteY1" fmla="*/ 252312 h 371667"/>
                <a:gd name="connsiteX2" fmla="*/ 426185 w 449900"/>
                <a:gd name="connsiteY2" fmla="*/ 284026 h 371667"/>
                <a:gd name="connsiteX3" fmla="*/ 372942 w 449900"/>
                <a:gd name="connsiteY3" fmla="*/ 371667 h 371667"/>
                <a:gd name="connsiteX4" fmla="*/ 0 w 449900"/>
                <a:gd name="connsiteY4" fmla="*/ 157043 h 371667"/>
                <a:gd name="connsiteX5" fmla="*/ 49213 w 449900"/>
                <a:gd name="connsiteY5" fmla="*/ 77728 h 371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9900" h="371667">
                  <a:moveTo>
                    <a:pt x="102394" y="0"/>
                  </a:moveTo>
                  <a:lnTo>
                    <a:pt x="449900" y="252312"/>
                  </a:lnTo>
                  <a:lnTo>
                    <a:pt x="426185" y="284026"/>
                  </a:lnTo>
                  <a:lnTo>
                    <a:pt x="372942" y="371667"/>
                  </a:lnTo>
                  <a:lnTo>
                    <a:pt x="0" y="157043"/>
                  </a:lnTo>
                  <a:lnTo>
                    <a:pt x="49213" y="7772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DCA6B204-B9D8-344F-BB90-62AB6846E4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305" y="2583646"/>
              <a:ext cx="228930" cy="208505"/>
            </a:xfrm>
            <a:custGeom>
              <a:avLst/>
              <a:gdLst>
                <a:gd name="connsiteX0" fmla="*/ 117410 w 436843"/>
                <a:gd name="connsiteY0" fmla="*/ 0 h 397867"/>
                <a:gd name="connsiteX1" fmla="*/ 436843 w 436843"/>
                <a:gd name="connsiteY1" fmla="*/ 288207 h 397867"/>
                <a:gd name="connsiteX2" fmla="*/ 399292 w 436843"/>
                <a:gd name="connsiteY2" fmla="*/ 329524 h 397867"/>
                <a:gd name="connsiteX3" fmla="*/ 348186 w 436843"/>
                <a:gd name="connsiteY3" fmla="*/ 397867 h 397867"/>
                <a:gd name="connsiteX4" fmla="*/ 0 w 436843"/>
                <a:gd name="connsiteY4" fmla="*/ 144559 h 397867"/>
                <a:gd name="connsiteX5" fmla="*/ 56325 w 436843"/>
                <a:gd name="connsiteY5" fmla="*/ 71485 h 3978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6843" h="397867">
                  <a:moveTo>
                    <a:pt x="117410" y="0"/>
                  </a:moveTo>
                  <a:lnTo>
                    <a:pt x="436843" y="288207"/>
                  </a:lnTo>
                  <a:lnTo>
                    <a:pt x="399292" y="329524"/>
                  </a:lnTo>
                  <a:lnTo>
                    <a:pt x="348186" y="397867"/>
                  </a:lnTo>
                  <a:lnTo>
                    <a:pt x="0" y="144559"/>
                  </a:lnTo>
                  <a:lnTo>
                    <a:pt x="56325" y="714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FFA23472-2A87-204A-B86D-8BBD1BC6A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0341" y="2496292"/>
              <a:ext cx="219440" cy="219265"/>
            </a:xfrm>
            <a:custGeom>
              <a:avLst/>
              <a:gdLst>
                <a:gd name="connsiteX0" fmla="*/ 131683 w 418735"/>
                <a:gd name="connsiteY0" fmla="*/ 0 h 418401"/>
                <a:gd name="connsiteX1" fmla="*/ 418735 w 418735"/>
                <a:gd name="connsiteY1" fmla="*/ 318967 h 418401"/>
                <a:gd name="connsiteX2" fmla="*/ 366054 w 418735"/>
                <a:gd name="connsiteY2" fmla="*/ 366847 h 418401"/>
                <a:gd name="connsiteX3" fmla="*/ 319198 w 418735"/>
                <a:gd name="connsiteY3" fmla="*/ 418401 h 418401"/>
                <a:gd name="connsiteX4" fmla="*/ 0 w 418735"/>
                <a:gd name="connsiteY4" fmla="*/ 130969 h 418401"/>
                <a:gd name="connsiteX5" fmla="*/ 62669 w 418735"/>
                <a:gd name="connsiteY5" fmla="*/ 63500 h 41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8735" h="418401">
                  <a:moveTo>
                    <a:pt x="131683" y="0"/>
                  </a:moveTo>
                  <a:lnTo>
                    <a:pt x="418735" y="318967"/>
                  </a:lnTo>
                  <a:lnTo>
                    <a:pt x="366054" y="366847"/>
                  </a:lnTo>
                  <a:lnTo>
                    <a:pt x="319198" y="418401"/>
                  </a:lnTo>
                  <a:lnTo>
                    <a:pt x="0" y="130969"/>
                  </a:lnTo>
                  <a:lnTo>
                    <a:pt x="62669" y="6350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B20333B3-7A11-9E4E-A622-E3F0F8954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7693" y="2417259"/>
              <a:ext cx="208423" cy="228922"/>
            </a:xfrm>
            <a:custGeom>
              <a:avLst/>
              <a:gdLst>
                <a:gd name="connsiteX0" fmla="*/ 144560 w 397712"/>
                <a:gd name="connsiteY0" fmla="*/ 0 h 436827"/>
                <a:gd name="connsiteX1" fmla="*/ 397712 w 397712"/>
                <a:gd name="connsiteY1" fmla="*/ 348502 h 436827"/>
                <a:gd name="connsiteX2" fmla="*/ 328731 w 397712"/>
                <a:gd name="connsiteY2" fmla="*/ 400085 h 436827"/>
                <a:gd name="connsiteX3" fmla="*/ 288305 w 397712"/>
                <a:gd name="connsiteY3" fmla="*/ 436827 h 436827"/>
                <a:gd name="connsiteX4" fmla="*/ 0 w 397712"/>
                <a:gd name="connsiteY4" fmla="*/ 116681 h 436827"/>
                <a:gd name="connsiteX5" fmla="*/ 69897 w 397712"/>
                <a:gd name="connsiteY5" fmla="*/ 56356 h 436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7712" h="436827">
                  <a:moveTo>
                    <a:pt x="144560" y="0"/>
                  </a:moveTo>
                  <a:lnTo>
                    <a:pt x="397712" y="348502"/>
                  </a:lnTo>
                  <a:lnTo>
                    <a:pt x="328731" y="400085"/>
                  </a:lnTo>
                  <a:lnTo>
                    <a:pt x="288305" y="436827"/>
                  </a:lnTo>
                  <a:lnTo>
                    <a:pt x="0" y="116681"/>
                  </a:lnTo>
                  <a:lnTo>
                    <a:pt x="69897" y="5635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12476067-CDFE-B94B-A1F1-C08FFC4D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4198" y="2348208"/>
              <a:ext cx="194813" cy="236146"/>
            </a:xfrm>
            <a:custGeom>
              <a:avLst/>
              <a:gdLst>
                <a:gd name="connsiteX0" fmla="*/ 155694 w 371742"/>
                <a:gd name="connsiteY0" fmla="*/ 0 h 450613"/>
                <a:gd name="connsiteX1" fmla="*/ 371742 w 371742"/>
                <a:gd name="connsiteY1" fmla="*/ 374173 h 450613"/>
                <a:gd name="connsiteX2" fmla="*/ 284820 w 371742"/>
                <a:gd name="connsiteY2" fmla="*/ 426979 h 450613"/>
                <a:gd name="connsiteX3" fmla="*/ 253215 w 371742"/>
                <a:gd name="connsiteY3" fmla="*/ 450613 h 450613"/>
                <a:gd name="connsiteX4" fmla="*/ 0 w 371742"/>
                <a:gd name="connsiteY4" fmla="*/ 102394 h 450613"/>
                <a:gd name="connsiteX5" fmla="*/ 77847 w 371742"/>
                <a:gd name="connsiteY5" fmla="*/ 49213 h 450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1742" h="450613">
                  <a:moveTo>
                    <a:pt x="155694" y="0"/>
                  </a:moveTo>
                  <a:lnTo>
                    <a:pt x="371742" y="374173"/>
                  </a:lnTo>
                  <a:lnTo>
                    <a:pt x="284820" y="426979"/>
                  </a:lnTo>
                  <a:lnTo>
                    <a:pt x="253215" y="450613"/>
                  </a:lnTo>
                  <a:lnTo>
                    <a:pt x="0" y="102394"/>
                  </a:lnTo>
                  <a:lnTo>
                    <a:pt x="77847" y="4921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C3E3757A-A19D-804C-AE36-53EC905203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9022" y="2291636"/>
              <a:ext cx="178164" cy="238906"/>
            </a:xfrm>
            <a:custGeom>
              <a:avLst/>
              <a:gdLst>
                <a:gd name="connsiteX0" fmla="*/ 164454 w 339970"/>
                <a:gd name="connsiteY0" fmla="*/ 0 h 455880"/>
                <a:gd name="connsiteX1" fmla="*/ 339970 w 339970"/>
                <a:gd name="connsiteY1" fmla="*/ 393112 h 455880"/>
                <a:gd name="connsiteX2" fmla="*/ 234993 w 339970"/>
                <a:gd name="connsiteY2" fmla="*/ 443682 h 455880"/>
                <a:gd name="connsiteX3" fmla="*/ 214914 w 339970"/>
                <a:gd name="connsiteY3" fmla="*/ 455880 h 455880"/>
                <a:gd name="connsiteX4" fmla="*/ 0 w 339970"/>
                <a:gd name="connsiteY4" fmla="*/ 84096 h 455880"/>
                <a:gd name="connsiteX5" fmla="*/ 80241 w 339970"/>
                <a:gd name="connsiteY5" fmla="*/ 39668 h 4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9970" h="455880">
                  <a:moveTo>
                    <a:pt x="164454" y="0"/>
                  </a:moveTo>
                  <a:lnTo>
                    <a:pt x="339970" y="393112"/>
                  </a:lnTo>
                  <a:lnTo>
                    <a:pt x="234993" y="443682"/>
                  </a:lnTo>
                  <a:lnTo>
                    <a:pt x="214914" y="455880"/>
                  </a:lnTo>
                  <a:lnTo>
                    <a:pt x="0" y="84096"/>
                  </a:lnTo>
                  <a:lnTo>
                    <a:pt x="80241" y="39668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04DBD623-ACEA-784E-BD3C-1E9465A7E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9670" y="2245879"/>
              <a:ext cx="160757" cy="240078"/>
            </a:xfrm>
            <a:custGeom>
              <a:avLst/>
              <a:gdLst>
                <a:gd name="connsiteX0" fmla="*/ 173641 w 306755"/>
                <a:gd name="connsiteY0" fmla="*/ 0 h 458116"/>
                <a:gd name="connsiteX1" fmla="*/ 306755 w 306755"/>
                <a:gd name="connsiteY1" fmla="*/ 409024 h 458116"/>
                <a:gd name="connsiteX2" fmla="*/ 183095 w 306755"/>
                <a:gd name="connsiteY2" fmla="*/ 454284 h 458116"/>
                <a:gd name="connsiteX3" fmla="*/ 175140 w 306755"/>
                <a:gd name="connsiteY3" fmla="*/ 458116 h 458116"/>
                <a:gd name="connsiteX4" fmla="*/ 0 w 306755"/>
                <a:gd name="connsiteY4" fmla="*/ 65118 h 458116"/>
                <a:gd name="connsiteX5" fmla="*/ 87217 w 306755"/>
                <a:gd name="connsiteY5" fmla="*/ 30177 h 458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755" h="458116">
                  <a:moveTo>
                    <a:pt x="173641" y="0"/>
                  </a:moveTo>
                  <a:lnTo>
                    <a:pt x="306755" y="409024"/>
                  </a:lnTo>
                  <a:lnTo>
                    <a:pt x="183095" y="454284"/>
                  </a:lnTo>
                  <a:lnTo>
                    <a:pt x="175140" y="458116"/>
                  </a:lnTo>
                  <a:lnTo>
                    <a:pt x="0" y="65118"/>
                  </a:lnTo>
                  <a:lnTo>
                    <a:pt x="87217" y="30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4C79CF2-646E-7149-ACAE-D2B5DCE28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5309" y="2212603"/>
              <a:ext cx="141148" cy="238867"/>
            </a:xfrm>
            <a:custGeom>
              <a:avLst/>
              <a:gdLst>
                <a:gd name="connsiteX0" fmla="*/ 179647 w 269338"/>
                <a:gd name="connsiteY0" fmla="*/ 0 h 455807"/>
                <a:gd name="connsiteX1" fmla="*/ 269338 w 269338"/>
                <a:gd name="connsiteY1" fmla="*/ 420648 h 455807"/>
                <a:gd name="connsiteX2" fmla="*/ 132599 w 269338"/>
                <a:gd name="connsiteY2" fmla="*/ 455807 h 455807"/>
                <a:gd name="connsiteX3" fmla="*/ 0 w 269338"/>
                <a:gd name="connsiteY3" fmla="*/ 49190 h 455807"/>
                <a:gd name="connsiteX4" fmla="*/ 89824 w 269338"/>
                <a:gd name="connsiteY4" fmla="*/ 21422 h 455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38" h="455807">
                  <a:moveTo>
                    <a:pt x="179647" y="0"/>
                  </a:moveTo>
                  <a:lnTo>
                    <a:pt x="269338" y="420648"/>
                  </a:lnTo>
                  <a:lnTo>
                    <a:pt x="132599" y="455807"/>
                  </a:lnTo>
                  <a:lnTo>
                    <a:pt x="0" y="49190"/>
                  </a:lnTo>
                  <a:lnTo>
                    <a:pt x="89824" y="2142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C7BF112E-EC13-5F43-A47E-3246E2FF6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109" y="2191802"/>
              <a:ext cx="119148" cy="235449"/>
            </a:xfrm>
            <a:custGeom>
              <a:avLst/>
              <a:gdLst>
                <a:gd name="connsiteX0" fmla="*/ 182170 w 227359"/>
                <a:gd name="connsiteY0" fmla="*/ 0 h 449282"/>
                <a:gd name="connsiteX1" fmla="*/ 227359 w 227359"/>
                <a:gd name="connsiteY1" fmla="*/ 428192 h 449282"/>
                <a:gd name="connsiteX2" fmla="*/ 89170 w 227359"/>
                <a:gd name="connsiteY2" fmla="*/ 449282 h 449282"/>
                <a:gd name="connsiteX3" fmla="*/ 0 w 227359"/>
                <a:gd name="connsiteY3" fmla="*/ 29382 h 449282"/>
                <a:gd name="connsiteX4" fmla="*/ 91085 w 227359"/>
                <a:gd name="connsiteY4" fmla="*/ 12706 h 44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359" h="449282">
                  <a:moveTo>
                    <a:pt x="182170" y="0"/>
                  </a:moveTo>
                  <a:lnTo>
                    <a:pt x="227359" y="428192"/>
                  </a:lnTo>
                  <a:lnTo>
                    <a:pt x="89170" y="449282"/>
                  </a:lnTo>
                  <a:lnTo>
                    <a:pt x="0" y="29382"/>
                  </a:lnTo>
                  <a:lnTo>
                    <a:pt x="91085" y="1270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F0F500A8-0EE0-EE4D-A2F0-4A9BC106B4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7403" y="2184315"/>
              <a:ext cx="97337" cy="228967"/>
            </a:xfrm>
            <a:custGeom>
              <a:avLst/>
              <a:gdLst>
                <a:gd name="connsiteX0" fmla="*/ 185738 w 185738"/>
                <a:gd name="connsiteY0" fmla="*/ 0 h 436914"/>
                <a:gd name="connsiteX1" fmla="*/ 185738 w 185738"/>
                <a:gd name="connsiteY1" fmla="*/ 429805 h 436914"/>
                <a:gd name="connsiteX2" fmla="*/ 44946 w 185738"/>
                <a:gd name="connsiteY2" fmla="*/ 436914 h 436914"/>
                <a:gd name="connsiteX3" fmla="*/ 0 w 185738"/>
                <a:gd name="connsiteY3" fmla="*/ 10314 h 436914"/>
                <a:gd name="connsiteX4" fmla="*/ 92869 w 185738"/>
                <a:gd name="connsiteY4" fmla="*/ 3174 h 4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738" h="436914">
                  <a:moveTo>
                    <a:pt x="185738" y="0"/>
                  </a:moveTo>
                  <a:lnTo>
                    <a:pt x="185738" y="429805"/>
                  </a:lnTo>
                  <a:lnTo>
                    <a:pt x="44946" y="436914"/>
                  </a:lnTo>
                  <a:lnTo>
                    <a:pt x="0" y="10314"/>
                  </a:lnTo>
                  <a:lnTo>
                    <a:pt x="92869" y="3174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A6E8ABE-5AC3-F647-B125-8FFA397AC968}"/>
                </a:ext>
              </a:extLst>
            </p:cNvPr>
            <p:cNvSpPr txBox="1"/>
            <p:nvPr/>
          </p:nvSpPr>
          <p:spPr>
            <a:xfrm>
              <a:off x="3304166" y="3429653"/>
              <a:ext cx="1769339" cy="64649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accent1"/>
                  </a:solidFill>
                </a:rPr>
                <a:t>minutes</a:t>
              </a:r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169104DC-F97F-3C45-B012-4D013F87264A}"/>
                </a:ext>
              </a:extLst>
            </p:cNvPr>
            <p:cNvSpPr/>
            <p:nvPr/>
          </p:nvSpPr>
          <p:spPr>
            <a:xfrm>
              <a:off x="2886651" y="2053019"/>
              <a:ext cx="2621137" cy="2621137"/>
            </a:xfrm>
            <a:prstGeom prst="ellipse">
              <a:avLst/>
            </a:prstGeom>
            <a:noFill/>
            <a:ln w="920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EE611E48-E85D-D349-B639-9F35453F140A}"/>
                </a:ext>
              </a:extLst>
            </p:cNvPr>
            <p:cNvGrpSpPr/>
            <p:nvPr userDrawn="1"/>
          </p:nvGrpSpPr>
          <p:grpSpPr>
            <a:xfrm>
              <a:off x="2598305" y="908720"/>
              <a:ext cx="3197831" cy="4053784"/>
              <a:chOff x="3059832" y="1628800"/>
              <a:chExt cx="3197831" cy="4053784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BFDFF8E4-0F2B-8D4F-B141-66FB4FEC3CF0}"/>
                  </a:ext>
                </a:extLst>
              </p:cNvPr>
              <p:cNvSpPr/>
              <p:nvPr/>
            </p:nvSpPr>
            <p:spPr>
              <a:xfrm>
                <a:off x="3059832" y="2484753"/>
                <a:ext cx="3197831" cy="3197831"/>
              </a:xfrm>
              <a:prstGeom prst="ellipse">
                <a:avLst/>
              </a:prstGeom>
              <a:noFill/>
              <a:ln w="292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6629E229-079D-6641-8B16-F8FA21D4844B}"/>
                  </a:ext>
                </a:extLst>
              </p:cNvPr>
              <p:cNvSpPr/>
              <p:nvPr/>
            </p:nvSpPr>
            <p:spPr>
              <a:xfrm rot="19800000">
                <a:off x="3510322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AB1A7AB4-7EB9-E049-B0EF-06B56FFC28E2}"/>
                  </a:ext>
                </a:extLst>
              </p:cNvPr>
              <p:cNvSpPr/>
              <p:nvPr/>
            </p:nvSpPr>
            <p:spPr>
              <a:xfrm rot="1800000">
                <a:off x="5409845" y="2341250"/>
                <a:ext cx="396907" cy="389521"/>
              </a:xfrm>
              <a:custGeom>
                <a:avLst/>
                <a:gdLst>
                  <a:gd name="connsiteX0" fmla="*/ 48006 w 592023"/>
                  <a:gd name="connsiteY0" fmla="*/ 0 h 581006"/>
                  <a:gd name="connsiteX1" fmla="*/ 544017 w 592023"/>
                  <a:gd name="connsiteY1" fmla="*/ 0 h 581006"/>
                  <a:gd name="connsiteX2" fmla="*/ 592023 w 592023"/>
                  <a:gd name="connsiteY2" fmla="*/ 48006 h 581006"/>
                  <a:gd name="connsiteX3" fmla="*/ 592023 w 592023"/>
                  <a:gd name="connsiteY3" fmla="*/ 240026 h 581006"/>
                  <a:gd name="connsiteX4" fmla="*/ 544017 w 592023"/>
                  <a:gd name="connsiteY4" fmla="*/ 288032 h 581006"/>
                  <a:gd name="connsiteX5" fmla="*/ 413360 w 592023"/>
                  <a:gd name="connsiteY5" fmla="*/ 288032 h 581006"/>
                  <a:gd name="connsiteX6" fmla="*/ 413360 w 592023"/>
                  <a:gd name="connsiteY6" fmla="*/ 581006 h 581006"/>
                  <a:gd name="connsiteX7" fmla="*/ 178662 w 592023"/>
                  <a:gd name="connsiteY7" fmla="*/ 581006 h 581006"/>
                  <a:gd name="connsiteX8" fmla="*/ 178662 w 592023"/>
                  <a:gd name="connsiteY8" fmla="*/ 288032 h 581006"/>
                  <a:gd name="connsiteX9" fmla="*/ 48006 w 592023"/>
                  <a:gd name="connsiteY9" fmla="*/ 288032 h 581006"/>
                  <a:gd name="connsiteX10" fmla="*/ 0 w 592023"/>
                  <a:gd name="connsiteY10" fmla="*/ 240026 h 581006"/>
                  <a:gd name="connsiteX11" fmla="*/ 0 w 592023"/>
                  <a:gd name="connsiteY11" fmla="*/ 48006 h 581006"/>
                  <a:gd name="connsiteX12" fmla="*/ 48006 w 592023"/>
                  <a:gd name="connsiteY12" fmla="*/ 0 h 581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92023" h="581006">
                    <a:moveTo>
                      <a:pt x="48006" y="0"/>
                    </a:moveTo>
                    <a:lnTo>
                      <a:pt x="544017" y="0"/>
                    </a:lnTo>
                    <a:cubicBezTo>
                      <a:pt x="570530" y="0"/>
                      <a:pt x="592023" y="21493"/>
                      <a:pt x="592023" y="48006"/>
                    </a:cubicBezTo>
                    <a:lnTo>
                      <a:pt x="592023" y="240026"/>
                    </a:lnTo>
                    <a:cubicBezTo>
                      <a:pt x="592023" y="266539"/>
                      <a:pt x="570530" y="288032"/>
                      <a:pt x="544017" y="288032"/>
                    </a:cubicBezTo>
                    <a:lnTo>
                      <a:pt x="413360" y="288032"/>
                    </a:lnTo>
                    <a:lnTo>
                      <a:pt x="413360" y="581006"/>
                    </a:lnTo>
                    <a:lnTo>
                      <a:pt x="178662" y="581006"/>
                    </a:lnTo>
                    <a:lnTo>
                      <a:pt x="178662" y="288032"/>
                    </a:lnTo>
                    <a:lnTo>
                      <a:pt x="48006" y="288032"/>
                    </a:lnTo>
                    <a:cubicBezTo>
                      <a:pt x="21493" y="288032"/>
                      <a:pt x="0" y="266539"/>
                      <a:pt x="0" y="240026"/>
                    </a:cubicBezTo>
                    <a:lnTo>
                      <a:pt x="0" y="48006"/>
                    </a:lnTo>
                    <a:cubicBezTo>
                      <a:pt x="0" y="21493"/>
                      <a:pt x="21493" y="0"/>
                      <a:pt x="48006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99179E3F-ECB3-E042-9B57-FC189062D478}"/>
                  </a:ext>
                </a:extLst>
              </p:cNvPr>
              <p:cNvSpPr/>
              <p:nvPr/>
            </p:nvSpPr>
            <p:spPr>
              <a:xfrm>
                <a:off x="4428378" y="1997706"/>
                <a:ext cx="410534" cy="412170"/>
              </a:xfrm>
              <a:custGeom>
                <a:avLst/>
                <a:gdLst>
                  <a:gd name="connsiteX0" fmla="*/ 72339 w 612349"/>
                  <a:gd name="connsiteY0" fmla="*/ 0 h 614789"/>
                  <a:gd name="connsiteX1" fmla="*/ 540010 w 612349"/>
                  <a:gd name="connsiteY1" fmla="*/ 0 h 614789"/>
                  <a:gd name="connsiteX2" fmla="*/ 612349 w 612349"/>
                  <a:gd name="connsiteY2" fmla="*/ 72339 h 614789"/>
                  <a:gd name="connsiteX3" fmla="*/ 612349 w 612349"/>
                  <a:gd name="connsiteY3" fmla="*/ 361685 h 614789"/>
                  <a:gd name="connsiteX4" fmla="*/ 540010 w 612349"/>
                  <a:gd name="connsiteY4" fmla="*/ 434024 h 614789"/>
                  <a:gd name="connsiteX5" fmla="*/ 433818 w 612349"/>
                  <a:gd name="connsiteY5" fmla="*/ 434024 h 614789"/>
                  <a:gd name="connsiteX6" fmla="*/ 433818 w 612349"/>
                  <a:gd name="connsiteY6" fmla="*/ 614789 h 614789"/>
                  <a:gd name="connsiteX7" fmla="*/ 178530 w 612349"/>
                  <a:gd name="connsiteY7" fmla="*/ 614789 h 614789"/>
                  <a:gd name="connsiteX8" fmla="*/ 178530 w 612349"/>
                  <a:gd name="connsiteY8" fmla="*/ 434024 h 614789"/>
                  <a:gd name="connsiteX9" fmla="*/ 72339 w 612349"/>
                  <a:gd name="connsiteY9" fmla="*/ 434024 h 614789"/>
                  <a:gd name="connsiteX10" fmla="*/ 0 w 612349"/>
                  <a:gd name="connsiteY10" fmla="*/ 361685 h 614789"/>
                  <a:gd name="connsiteX11" fmla="*/ 0 w 612349"/>
                  <a:gd name="connsiteY11" fmla="*/ 72339 h 614789"/>
                  <a:gd name="connsiteX12" fmla="*/ 72339 w 612349"/>
                  <a:gd name="connsiteY12" fmla="*/ 0 h 614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12349" h="614789">
                    <a:moveTo>
                      <a:pt x="72339" y="0"/>
                    </a:moveTo>
                    <a:lnTo>
                      <a:pt x="540010" y="0"/>
                    </a:lnTo>
                    <a:cubicBezTo>
                      <a:pt x="579962" y="0"/>
                      <a:pt x="612349" y="32387"/>
                      <a:pt x="612349" y="72339"/>
                    </a:cubicBezTo>
                    <a:lnTo>
                      <a:pt x="612349" y="361685"/>
                    </a:lnTo>
                    <a:cubicBezTo>
                      <a:pt x="612349" y="401637"/>
                      <a:pt x="579962" y="434024"/>
                      <a:pt x="540010" y="434024"/>
                    </a:cubicBezTo>
                    <a:lnTo>
                      <a:pt x="433818" y="434024"/>
                    </a:lnTo>
                    <a:lnTo>
                      <a:pt x="433818" y="614789"/>
                    </a:lnTo>
                    <a:lnTo>
                      <a:pt x="178530" y="614789"/>
                    </a:lnTo>
                    <a:lnTo>
                      <a:pt x="178530" y="434024"/>
                    </a:lnTo>
                    <a:lnTo>
                      <a:pt x="72339" y="434024"/>
                    </a:lnTo>
                    <a:cubicBezTo>
                      <a:pt x="32387" y="434024"/>
                      <a:pt x="0" y="401637"/>
                      <a:pt x="0" y="361685"/>
                    </a:cubicBezTo>
                    <a:lnTo>
                      <a:pt x="0" y="72339"/>
                    </a:lnTo>
                    <a:cubicBezTo>
                      <a:pt x="0" y="32387"/>
                      <a:pt x="32387" y="0"/>
                      <a:pt x="7233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300F725C-3600-7E4F-91F4-CBBDAF6B74BB}"/>
                  </a:ext>
                </a:extLst>
              </p:cNvPr>
              <p:cNvSpPr/>
              <p:nvPr/>
            </p:nvSpPr>
            <p:spPr>
              <a:xfrm>
                <a:off x="4349565" y="1628800"/>
                <a:ext cx="568160" cy="568160"/>
              </a:xfrm>
              <a:prstGeom prst="ellipse">
                <a:avLst/>
              </a:prstGeom>
              <a:noFill/>
              <a:ln w="111125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D2AE8F38-0B1B-E146-BEC3-90B51BFF9D03}"/>
              </a:ext>
            </a:extLst>
          </p:cNvPr>
          <p:cNvSpPr txBox="1"/>
          <p:nvPr userDrawn="1"/>
        </p:nvSpPr>
        <p:spPr>
          <a:xfrm>
            <a:off x="611560" y="1779662"/>
            <a:ext cx="21451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</a:rPr>
              <a:t> PAUSE</a:t>
            </a:r>
          </a:p>
          <a:p>
            <a:pPr algn="ctr"/>
            <a:r>
              <a:rPr lang="en-US" sz="3600" b="1" dirty="0">
                <a:solidFill>
                  <a:schemeClr val="accent1"/>
                </a:solidFill>
              </a:rPr>
              <a:t>LUNCH</a:t>
            </a:r>
          </a:p>
        </p:txBody>
      </p:sp>
    </p:spTree>
    <p:extLst>
      <p:ext uri="{BB962C8B-B14F-4D97-AF65-F5344CB8AC3E}">
        <p14:creationId xmlns:p14="http://schemas.microsoft.com/office/powerpoint/2010/main" val="426538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avec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86679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 Interven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D84D0237-BF75-6E48-BE2C-982D7B8145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5290" y="2198891"/>
            <a:ext cx="3963950" cy="372859"/>
          </a:xfrm>
          <a:prstGeom prst="rect">
            <a:avLst/>
          </a:prstGeom>
        </p:spPr>
        <p:txBody>
          <a:bodyPr wrap="square" lIns="0" rIns="90000">
            <a:spAutoFit/>
          </a:bodyPr>
          <a:lstStyle>
            <a:lvl1pPr marL="0" marR="0" indent="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  <a:defRPr b="1">
                <a:solidFill>
                  <a:schemeClr val="tx1"/>
                </a:solidFill>
              </a:defRPr>
            </a:lvl1pPr>
          </a:lstStyle>
          <a:p>
            <a:pPr marL="0" marR="0" lvl="0" indent="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  <a:defRPr/>
            </a:pPr>
            <a:r>
              <a:rPr lang="fr-FR" dirty="0"/>
              <a:t>Nom de l’unité administrative</a:t>
            </a:r>
          </a:p>
        </p:txBody>
      </p:sp>
      <p:sp>
        <p:nvSpPr>
          <p:cNvPr id="6" name="Espace réservé du texte 28">
            <a:extLst>
              <a:ext uri="{FF2B5EF4-FFF2-40B4-BE49-F238E27FC236}">
                <a16:creationId xmlns:a16="http://schemas.microsoft.com/office/drawing/2014/main" id="{228536D1-A82F-DA42-9D76-A2B9B25AD5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4760" y="2209968"/>
            <a:ext cx="3672440" cy="372859"/>
          </a:xfrm>
          <a:prstGeom prst="rect">
            <a:avLst/>
          </a:prstGeom>
        </p:spPr>
        <p:txBody>
          <a:bodyPr wrap="square" lIns="0" rIns="90000">
            <a:sp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fr-FR" dirty="0"/>
              <a:t>Prénom Nom</a:t>
            </a:r>
          </a:p>
        </p:txBody>
      </p:sp>
      <p:sp>
        <p:nvSpPr>
          <p:cNvPr id="9" name="Espace réservé du texte 28">
            <a:extLst>
              <a:ext uri="{FF2B5EF4-FFF2-40B4-BE49-F238E27FC236}">
                <a16:creationId xmlns:a16="http://schemas.microsoft.com/office/drawing/2014/main" id="{8BC24AAA-6A73-6E49-9AF8-B087C137C4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760" y="2582108"/>
            <a:ext cx="3672440" cy="372859"/>
          </a:xfrm>
          <a:prstGeom prst="rect">
            <a:avLst/>
          </a:prstGeom>
        </p:spPr>
        <p:txBody>
          <a:bodyPr wrap="square" lIns="0" rIns="90000">
            <a:spAutoFit/>
          </a:bodyPr>
          <a:lstStyle>
            <a:lvl1pPr marL="0" indent="0">
              <a:buNone/>
              <a:defRPr b="0"/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2BF6C0C2-95E6-4B4C-91FE-485853EA63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Intervenant</a:t>
            </a:r>
          </a:p>
        </p:txBody>
      </p:sp>
    </p:spTree>
    <p:extLst>
      <p:ext uri="{BB962C8B-B14F-4D97-AF65-F5344CB8AC3E}">
        <p14:creationId xmlns:p14="http://schemas.microsoft.com/office/powerpoint/2010/main" val="2879111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 san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AC5B5E-CD20-A444-963F-00478DA05239}"/>
              </a:ext>
            </a:extLst>
          </p:cNvPr>
          <p:cNvSpPr/>
          <p:nvPr userDrawn="1"/>
        </p:nvSpPr>
        <p:spPr>
          <a:xfrm>
            <a:off x="8100392" y="4443958"/>
            <a:ext cx="648072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</p:spTree>
    <p:extLst>
      <p:ext uri="{BB962C8B-B14F-4D97-AF65-F5344CB8AC3E}">
        <p14:creationId xmlns:p14="http://schemas.microsoft.com/office/powerpoint/2010/main" val="1881274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B83FEA-023C-5143-B482-85D8DA2E1A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787" y="527209"/>
            <a:ext cx="3729038" cy="1121846"/>
          </a:xfrm>
        </p:spPr>
        <p:txBody>
          <a:bodyPr/>
          <a:lstStyle/>
          <a:p>
            <a:r>
              <a:rPr lang="fr-FR" dirty="0"/>
              <a:t>Merci pour votre attention</a:t>
            </a:r>
          </a:p>
        </p:txBody>
      </p:sp>
      <p:sp>
        <p:nvSpPr>
          <p:cNvPr id="8" name="object 21">
            <a:extLst>
              <a:ext uri="{FF2B5EF4-FFF2-40B4-BE49-F238E27FC236}">
                <a16:creationId xmlns:a16="http://schemas.microsoft.com/office/drawing/2014/main" id="{FAF5B00C-EE3D-43C5-9563-561955E227B9}"/>
              </a:ext>
            </a:extLst>
          </p:cNvPr>
          <p:cNvSpPr txBox="1"/>
          <p:nvPr userDrawn="1"/>
        </p:nvSpPr>
        <p:spPr>
          <a:xfrm>
            <a:off x="580766" y="4639561"/>
            <a:ext cx="4706552" cy="194335"/>
          </a:xfrm>
          <a:prstGeom prst="rect">
            <a:avLst/>
          </a:prstGeom>
        </p:spPr>
        <p:txBody>
          <a:bodyPr vert="horz" wrap="square" lIns="0" tIns="7290" rIns="0" bIns="0" rtlCol="0">
            <a:spAutoFit/>
          </a:bodyPr>
          <a:lstStyle/>
          <a:p>
            <a:pPr marL="6430" marR="2572">
              <a:lnSpc>
                <a:spcPct val="100000"/>
              </a:lnSpc>
              <a:spcBef>
                <a:spcPts val="51"/>
              </a:spcBef>
            </a:pP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Haute école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de travail</a:t>
            </a:r>
            <a:r>
              <a:rPr sz="1215" b="1" spc="-46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social et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de la </a:t>
            </a:r>
            <a:r>
              <a:rPr sz="1215" b="1" spc="-3" dirty="0">
                <a:solidFill>
                  <a:schemeClr val="accent1"/>
                </a:solidFill>
                <a:latin typeface="Arial"/>
                <a:cs typeface="Arial"/>
              </a:rPr>
              <a:t>santé</a:t>
            </a:r>
            <a:r>
              <a:rPr sz="1215" b="1" spc="-2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1215" b="1" dirty="0">
                <a:solidFill>
                  <a:schemeClr val="accent1"/>
                </a:solidFill>
                <a:latin typeface="Arial"/>
                <a:cs typeface="Arial"/>
              </a:rPr>
              <a:t>Lausanne</a:t>
            </a:r>
            <a:endParaRPr sz="1215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C9C27E5-0EB3-4348-8698-FF05A3281115}"/>
              </a:ext>
            </a:extLst>
          </p:cNvPr>
          <p:cNvGrpSpPr/>
          <p:nvPr userDrawn="1"/>
        </p:nvGrpSpPr>
        <p:grpSpPr>
          <a:xfrm>
            <a:off x="6298856" y="4202958"/>
            <a:ext cx="2259357" cy="586695"/>
            <a:chOff x="6298856" y="4202958"/>
            <a:chExt cx="2259357" cy="586695"/>
          </a:xfrm>
        </p:grpSpPr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A37E3465-D9CD-4333-B752-01E7FEF9CF2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7340596" y="4202958"/>
              <a:ext cx="1217617" cy="529032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F1DC6962-C4E7-4ACB-A9F7-42BB75C46F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8856" y="4202958"/>
              <a:ext cx="721416" cy="586695"/>
            </a:xfrm>
            <a:prstGeom prst="rect">
              <a:avLst/>
            </a:prstGeom>
          </p:spPr>
        </p:pic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45DDC52E-E08C-46FB-8BB4-0F78BF638BA8}"/>
                </a:ext>
              </a:extLst>
            </p:cNvPr>
            <p:cNvCxnSpPr/>
            <p:nvPr userDrawn="1"/>
          </p:nvCxnSpPr>
          <p:spPr>
            <a:xfrm>
              <a:off x="7164288" y="4202958"/>
              <a:ext cx="0" cy="58669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2997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9">
            <a:extLst>
              <a:ext uri="{FF2B5EF4-FFF2-40B4-BE49-F238E27FC236}">
                <a16:creationId xmlns:a16="http://schemas.microsoft.com/office/drawing/2014/main" id="{07457DB1-9357-DF4E-BCEB-7945324594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Sommaire</a:t>
            </a:r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3C3D9DA-ED48-F643-9358-2783BF23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6" name="Subtitle 2">
            <a:extLst>
              <a:ext uri="{FF2B5EF4-FFF2-40B4-BE49-F238E27FC236}">
                <a16:creationId xmlns:a16="http://schemas.microsoft.com/office/drawing/2014/main" id="{5B951F7A-FF68-224E-A25D-AC12DE4CE6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8062" y="1491630"/>
            <a:ext cx="6704300" cy="432048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17" name="Espace réservé du texte 4">
            <a:extLst>
              <a:ext uri="{FF2B5EF4-FFF2-40B4-BE49-F238E27FC236}">
                <a16:creationId xmlns:a16="http://schemas.microsoft.com/office/drawing/2014/main" id="{E5930B4A-4534-4148-9854-C2D206F1F7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08061" y="2004541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18" name="Espace réservé du texte 4">
            <a:extLst>
              <a:ext uri="{FF2B5EF4-FFF2-40B4-BE49-F238E27FC236}">
                <a16:creationId xmlns:a16="http://schemas.microsoft.com/office/drawing/2014/main" id="{DB941DEE-2257-CF4F-93B0-17FB40EB5C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08061" y="2517456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19" name="Espace réservé du texte 4">
            <a:extLst>
              <a:ext uri="{FF2B5EF4-FFF2-40B4-BE49-F238E27FC236}">
                <a16:creationId xmlns:a16="http://schemas.microsoft.com/office/drawing/2014/main" id="{8FE7EC88-AC12-5A41-8F57-1C3F685693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08061" y="3030369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20" name="Espace réservé du texte 4">
            <a:extLst>
              <a:ext uri="{FF2B5EF4-FFF2-40B4-BE49-F238E27FC236}">
                <a16:creationId xmlns:a16="http://schemas.microsoft.com/office/drawing/2014/main" id="{3C5F753A-BFAC-364C-953F-A16E8CB0BC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8061" y="3543282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21" name="Espace réservé du texte 4">
            <a:extLst>
              <a:ext uri="{FF2B5EF4-FFF2-40B4-BE49-F238E27FC236}">
                <a16:creationId xmlns:a16="http://schemas.microsoft.com/office/drawing/2014/main" id="{EB14E5FA-5A06-494F-85F7-B8F3D0DF43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08061" y="4056195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2400"/>
            </a:lvl1pPr>
          </a:lstStyle>
          <a:p>
            <a:r>
              <a:rPr lang="fr-FR" dirty="0"/>
              <a:t>Titre du chapitre</a:t>
            </a:r>
            <a:endParaRPr lang="en-US" dirty="0"/>
          </a:p>
        </p:txBody>
      </p:sp>
      <p:sp>
        <p:nvSpPr>
          <p:cNvPr id="122" name="Espace réservé du texte 4">
            <a:extLst>
              <a:ext uri="{FF2B5EF4-FFF2-40B4-BE49-F238E27FC236}">
                <a16:creationId xmlns:a16="http://schemas.microsoft.com/office/drawing/2014/main" id="{F1C04113-61FF-B248-89B8-94A1D951C6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1560" y="1491979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123" name="Espace réservé du texte 4">
            <a:extLst>
              <a:ext uri="{FF2B5EF4-FFF2-40B4-BE49-F238E27FC236}">
                <a16:creationId xmlns:a16="http://schemas.microsoft.com/office/drawing/2014/main" id="{58B17289-3677-1148-BCF8-0387811737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11560" y="3539155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5</a:t>
            </a:r>
          </a:p>
        </p:txBody>
      </p:sp>
      <p:sp>
        <p:nvSpPr>
          <p:cNvPr id="124" name="Espace réservé du texte 4">
            <a:extLst>
              <a:ext uri="{FF2B5EF4-FFF2-40B4-BE49-F238E27FC236}">
                <a16:creationId xmlns:a16="http://schemas.microsoft.com/office/drawing/2014/main" id="{5AFFAE61-C480-264C-AC5C-F48CF71824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1560" y="3027361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4</a:t>
            </a:r>
          </a:p>
        </p:txBody>
      </p:sp>
      <p:sp>
        <p:nvSpPr>
          <p:cNvPr id="125" name="Espace réservé du texte 4">
            <a:extLst>
              <a:ext uri="{FF2B5EF4-FFF2-40B4-BE49-F238E27FC236}">
                <a16:creationId xmlns:a16="http://schemas.microsoft.com/office/drawing/2014/main" id="{2B1A22B4-ABEE-1C43-B4CE-F873AD1A088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1560" y="2515567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3</a:t>
            </a:r>
          </a:p>
        </p:txBody>
      </p:sp>
      <p:sp>
        <p:nvSpPr>
          <p:cNvPr id="126" name="Espace réservé du texte 4">
            <a:extLst>
              <a:ext uri="{FF2B5EF4-FFF2-40B4-BE49-F238E27FC236}">
                <a16:creationId xmlns:a16="http://schemas.microsoft.com/office/drawing/2014/main" id="{02F83629-1C41-2844-B19F-EC0F145C0EC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1560" y="2003773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2</a:t>
            </a:r>
          </a:p>
        </p:txBody>
      </p:sp>
      <p:sp>
        <p:nvSpPr>
          <p:cNvPr id="127" name="Espace réservé du texte 4">
            <a:extLst>
              <a:ext uri="{FF2B5EF4-FFF2-40B4-BE49-F238E27FC236}">
                <a16:creationId xmlns:a16="http://schemas.microsoft.com/office/drawing/2014/main" id="{3B6CAB70-472C-634A-92CE-B83E90D21A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1560" y="4050947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586659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Chapitre - 2 lig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1602F7-10BC-EB48-B575-EF9AFD3E7493}"/>
              </a:ext>
            </a:extLst>
          </p:cNvPr>
          <p:cNvSpPr/>
          <p:nvPr userDrawn="1"/>
        </p:nvSpPr>
        <p:spPr>
          <a:xfrm>
            <a:off x="655200" y="1962000"/>
            <a:ext cx="7884000" cy="117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576" y="2266539"/>
            <a:ext cx="7704856" cy="56092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51BCC81-1BC4-5740-B9EE-3122039DFA44}"/>
              </a:ext>
            </a:extLst>
          </p:cNvPr>
          <p:cNvGrpSpPr/>
          <p:nvPr userDrawn="1"/>
        </p:nvGrpSpPr>
        <p:grpSpPr>
          <a:xfrm>
            <a:off x="575999" y="1872001"/>
            <a:ext cx="8038327" cy="1342424"/>
            <a:chOff x="851765" y="2290881"/>
            <a:chExt cx="4768299" cy="796320"/>
          </a:xfrm>
        </p:grpSpPr>
        <p:sp>
          <p:nvSpPr>
            <p:cNvPr id="5" name="Forme en L 4">
              <a:extLst>
                <a:ext uri="{FF2B5EF4-FFF2-40B4-BE49-F238E27FC236}">
                  <a16:creationId xmlns:a16="http://schemas.microsoft.com/office/drawing/2014/main" id="{6A9E3A09-5CDC-9743-96E5-5124A67761C5}"/>
                </a:ext>
              </a:extLst>
            </p:cNvPr>
            <p:cNvSpPr/>
            <p:nvPr userDrawn="1"/>
          </p:nvSpPr>
          <p:spPr>
            <a:xfrm>
              <a:off x="851765" y="2547141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6" name="Forme en L 5">
              <a:extLst>
                <a:ext uri="{FF2B5EF4-FFF2-40B4-BE49-F238E27FC236}">
                  <a16:creationId xmlns:a16="http://schemas.microsoft.com/office/drawing/2014/main" id="{47E282A2-795B-EC44-A787-1525C2ECA977}"/>
                </a:ext>
              </a:extLst>
            </p:cNvPr>
            <p:cNvSpPr/>
            <p:nvPr userDrawn="1"/>
          </p:nvSpPr>
          <p:spPr>
            <a:xfrm rot="10800000">
              <a:off x="5080063" y="2290881"/>
              <a:ext cx="540001" cy="540061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222877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Chapitre - 6 lig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C1602F7-10BC-EB48-B575-EF9AFD3E7493}"/>
              </a:ext>
            </a:extLst>
          </p:cNvPr>
          <p:cNvSpPr/>
          <p:nvPr userDrawn="1"/>
        </p:nvSpPr>
        <p:spPr>
          <a:xfrm>
            <a:off x="684000" y="771550"/>
            <a:ext cx="7884000" cy="33843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7584" y="2183277"/>
            <a:ext cx="7632848" cy="56092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51BCC81-1BC4-5740-B9EE-3122039DFA44}"/>
              </a:ext>
            </a:extLst>
          </p:cNvPr>
          <p:cNvGrpSpPr/>
          <p:nvPr userDrawn="1"/>
        </p:nvGrpSpPr>
        <p:grpSpPr>
          <a:xfrm>
            <a:off x="611559" y="720000"/>
            <a:ext cx="8038766" cy="3507935"/>
            <a:chOff x="872859" y="1607517"/>
            <a:chExt cx="4768557" cy="2080892"/>
          </a:xfrm>
        </p:grpSpPr>
        <p:sp>
          <p:nvSpPr>
            <p:cNvPr id="5" name="Forme en L 4">
              <a:extLst>
                <a:ext uri="{FF2B5EF4-FFF2-40B4-BE49-F238E27FC236}">
                  <a16:creationId xmlns:a16="http://schemas.microsoft.com/office/drawing/2014/main" id="{6A9E3A09-5CDC-9743-96E5-5124A67761C5}"/>
                </a:ext>
              </a:extLst>
            </p:cNvPr>
            <p:cNvSpPr/>
            <p:nvPr userDrawn="1"/>
          </p:nvSpPr>
          <p:spPr>
            <a:xfrm>
              <a:off x="872859" y="3148349"/>
              <a:ext cx="1080120" cy="540060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18900000" algn="bl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6" name="Forme en L 5">
              <a:extLst>
                <a:ext uri="{FF2B5EF4-FFF2-40B4-BE49-F238E27FC236}">
                  <a16:creationId xmlns:a16="http://schemas.microsoft.com/office/drawing/2014/main" id="{47E282A2-795B-EC44-A787-1525C2ECA977}"/>
                </a:ext>
              </a:extLst>
            </p:cNvPr>
            <p:cNvSpPr/>
            <p:nvPr userDrawn="1"/>
          </p:nvSpPr>
          <p:spPr>
            <a:xfrm rot="10800000">
              <a:off x="5101415" y="1607517"/>
              <a:ext cx="540001" cy="540061"/>
            </a:xfrm>
            <a:prstGeom prst="corner">
              <a:avLst>
                <a:gd name="adj1" fmla="val 1731"/>
                <a:gd name="adj2" fmla="val 1731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8100000" algn="tr" rotWithShape="0">
                <a:schemeClr val="accent2">
                  <a:alpha val="5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51088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512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A029BB69-13B2-3A4F-A48B-7121921D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56092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563D381-0626-0C41-9942-1F2AE2073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943F21-4A29-234A-A055-737ACF76EA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1560" y="1347614"/>
            <a:ext cx="7992888" cy="3024336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1pPr>
            <a:lvl2pPr marL="334361" indent="-330342">
              <a:buFont typeface="Arial" panose="020B0604020202020204" pitchFamily="34" charset="0"/>
              <a:buChar char="•"/>
              <a:defRPr/>
            </a:lvl2pPr>
            <a:lvl3pPr marL="289769" indent="-285750">
              <a:buFont typeface="Arial" panose="020B0604020202020204" pitchFamily="34" charset="0"/>
              <a:buChar char="•"/>
              <a:defRPr/>
            </a:lvl3pPr>
            <a:lvl4pPr marL="980191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2400"/>
            </a:lvl4pPr>
            <a:lvl5pPr marL="1211671" indent="-285750">
              <a:buClr>
                <a:schemeClr val="accent1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  <p:extLst>
      <p:ext uri="{BB962C8B-B14F-4D97-AF65-F5344CB8AC3E}">
        <p14:creationId xmlns:p14="http://schemas.microsoft.com/office/powerpoint/2010/main" val="3317732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D84D0237-BF75-6E48-BE2C-982D7B814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788" y="1337311"/>
            <a:ext cx="3686175" cy="3034640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>
              <a:buFont typeface="Police système"/>
              <a:buNone/>
              <a:defRPr sz="2400"/>
            </a:lvl1pPr>
            <a:lvl2pPr>
              <a:defRPr sz="240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0" name="Espace réservé du texte 28">
            <a:extLst>
              <a:ext uri="{FF2B5EF4-FFF2-40B4-BE49-F238E27FC236}">
                <a16:creationId xmlns:a16="http://schemas.microsoft.com/office/drawing/2014/main" id="{6AE5E6A1-334E-444B-ABB3-B182B7407F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44008" y="1337310"/>
            <a:ext cx="3914205" cy="3034639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eaLnBrk="1" hangingPunct="1">
              <a:buFont typeface="Police système"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eaLnBrk="1" hangingPunct="1">
              <a:buFont typeface="Police système"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4FAF8FD2-3F15-B445-9642-113E9A303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50A35D-EA25-514D-BB09-1BF910D78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106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onne texte et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D84D0237-BF75-6E48-BE2C-982D7B8145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788" y="1337311"/>
            <a:ext cx="3686175" cy="3034640"/>
          </a:xfrm>
          <a:prstGeom prst="rect">
            <a:avLst/>
          </a:prstGeom>
        </p:spPr>
        <p:txBody>
          <a:bodyPr lIns="0" rIns="90000">
            <a:normAutofit/>
          </a:bodyPr>
          <a:lstStyle>
            <a:lvl1pPr marL="0" indent="0" eaLnBrk="1" hangingPunct="1">
              <a:buFont typeface="Police système"/>
              <a:buNone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eaLnBrk="1" hangingPunct="1">
              <a:buFont typeface="Police système"/>
              <a:tabLst/>
              <a:defRPr lang="fr-FR" sz="24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CDF9088F-81ED-194F-8B02-D70B48DEC0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72038" y="1337310"/>
            <a:ext cx="3686175" cy="3034639"/>
          </a:xfrm>
          <a:prstGeom prst="rect">
            <a:avLst/>
          </a:prstGeom>
        </p:spPr>
        <p:txBody>
          <a:bodyPr lIns="0" rIns="90000"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07457DB1-9357-DF4E-BCEB-794532459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83C3D9DA-ED48-F643-9358-2783BF238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512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C98F7D4-B1A9-AB44-99B7-9F23C05A5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073DFE1C-45F2-104C-BAA2-D35E76C905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00813" y="274053"/>
            <a:ext cx="2057400" cy="25315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1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E434C1D-1690-3843-82F9-787CBA0F31F5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DC03069D-BE62-4A97-8CA7-9BB5C230270B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100392" y="4479065"/>
            <a:ext cx="457820" cy="37232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74" r:id="rId3"/>
    <p:sldLayoutId id="2147483676" r:id="rId4"/>
    <p:sldLayoutId id="2147483688" r:id="rId5"/>
    <p:sldLayoutId id="2147483667" r:id="rId6"/>
    <p:sldLayoutId id="2147483675" r:id="rId7"/>
    <p:sldLayoutId id="2147483665" r:id="rId8"/>
    <p:sldLayoutId id="2147483668" r:id="rId9"/>
    <p:sldLayoutId id="2147483669" r:id="rId10"/>
    <p:sldLayoutId id="2147483678" r:id="rId11"/>
    <p:sldLayoutId id="2147483679" r:id="rId12"/>
    <p:sldLayoutId id="2147483684" r:id="rId13"/>
    <p:sldLayoutId id="2147483683" r:id="rId14"/>
    <p:sldLayoutId id="2147483680" r:id="rId15"/>
    <p:sldLayoutId id="2147483685" r:id="rId16"/>
    <p:sldLayoutId id="2147483686" r:id="rId17"/>
    <p:sldLayoutId id="2147483687" r:id="rId18"/>
    <p:sldLayoutId id="2147483677" r:id="rId19"/>
    <p:sldLayoutId id="2147483693" r:id="rId20"/>
    <p:sldLayoutId id="2147483670" r:id="rId21"/>
  </p:sldLayoutIdLst>
  <p:hf hdr="0" ftr="0" dt="0"/>
  <p:txStyles>
    <p:titleStyle>
      <a:lvl1pPr eaLnBrk="1" hangingPunct="1">
        <a:defRPr sz="2800" b="1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marR="0" indent="0" defTabSz="462961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2"/>
        </a:buClr>
        <a:buSzTx/>
        <a:buFont typeface="Arial" panose="020B0604020202020204" pitchFamily="34" charset="0"/>
        <a:buNone/>
        <a:tabLst/>
        <a:defRPr sz="2400" b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34361" indent="-330342" eaLnBrk="1" hangingPunct="1">
        <a:spcBef>
          <a:spcPts val="891"/>
        </a:spcBef>
        <a:buFont typeface="Police système"/>
        <a:buChar char="—"/>
        <a:tabLst/>
        <a:defRPr lang="fr-FR" sz="2400" b="0" dirty="0" smtClean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019" marR="0" indent="0" defTabSz="462961" eaLnBrk="1" fontAlgn="auto" latinLnBrk="0" hangingPunct="1">
        <a:lnSpc>
          <a:spcPct val="100000"/>
        </a:lnSpc>
        <a:spcBef>
          <a:spcPts val="891"/>
        </a:spcBef>
        <a:spcAft>
          <a:spcPts val="0"/>
        </a:spcAft>
        <a:buClr>
          <a:schemeClr val="tx1"/>
        </a:buClr>
        <a:buSzTx/>
        <a:buFont typeface="Police système"/>
        <a:buNone/>
        <a:tabLst/>
        <a:defRPr sz="1367"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94441" eaLnBrk="1" hangingPunct="1">
        <a:defRPr sz="1215"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925921" eaLnBrk="1" hangingPunct="1">
        <a:defRPr sz="1215"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157402" eaLnBrk="1" hangingPunct="1">
        <a:defRPr>
          <a:latin typeface="+mn-lt"/>
          <a:ea typeface="+mn-ea"/>
          <a:cs typeface="+mn-cs"/>
        </a:defRPr>
      </a:lvl6pPr>
      <a:lvl7pPr marL="1388882" eaLnBrk="1" hangingPunct="1">
        <a:defRPr>
          <a:latin typeface="+mn-lt"/>
          <a:ea typeface="+mn-ea"/>
          <a:cs typeface="+mn-cs"/>
        </a:defRPr>
      </a:lvl7pPr>
      <a:lvl8pPr marL="1620363" eaLnBrk="1" hangingPunct="1">
        <a:defRPr>
          <a:latin typeface="+mn-lt"/>
          <a:ea typeface="+mn-ea"/>
          <a:cs typeface="+mn-cs"/>
        </a:defRPr>
      </a:lvl8pPr>
      <a:lvl9pPr marL="185184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31480" eaLnBrk="1" hangingPunct="1">
        <a:defRPr>
          <a:latin typeface="+mn-lt"/>
          <a:ea typeface="+mn-ea"/>
          <a:cs typeface="+mn-cs"/>
        </a:defRPr>
      </a:lvl2pPr>
      <a:lvl3pPr marL="462961" eaLnBrk="1" hangingPunct="1">
        <a:defRPr>
          <a:latin typeface="+mn-lt"/>
          <a:ea typeface="+mn-ea"/>
          <a:cs typeface="+mn-cs"/>
        </a:defRPr>
      </a:lvl3pPr>
      <a:lvl4pPr marL="694441" eaLnBrk="1" hangingPunct="1">
        <a:defRPr>
          <a:latin typeface="+mn-lt"/>
          <a:ea typeface="+mn-ea"/>
          <a:cs typeface="+mn-cs"/>
        </a:defRPr>
      </a:lvl4pPr>
      <a:lvl5pPr marL="925921" eaLnBrk="1" hangingPunct="1">
        <a:defRPr>
          <a:latin typeface="+mn-lt"/>
          <a:ea typeface="+mn-ea"/>
          <a:cs typeface="+mn-cs"/>
        </a:defRPr>
      </a:lvl5pPr>
      <a:lvl6pPr marL="1157402" eaLnBrk="1" hangingPunct="1">
        <a:defRPr>
          <a:latin typeface="+mn-lt"/>
          <a:ea typeface="+mn-ea"/>
          <a:cs typeface="+mn-cs"/>
        </a:defRPr>
      </a:lvl6pPr>
      <a:lvl7pPr marL="1388882" eaLnBrk="1" hangingPunct="1">
        <a:defRPr>
          <a:latin typeface="+mn-lt"/>
          <a:ea typeface="+mn-ea"/>
          <a:cs typeface="+mn-cs"/>
        </a:defRPr>
      </a:lvl7pPr>
      <a:lvl8pPr marL="1620363" eaLnBrk="1" hangingPunct="1">
        <a:defRPr>
          <a:latin typeface="+mn-lt"/>
          <a:ea typeface="+mn-ea"/>
          <a:cs typeface="+mn-cs"/>
        </a:defRPr>
      </a:lvl8pPr>
      <a:lvl9pPr marL="1851843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3" orient="horz" pos="162" userDrawn="1">
          <p15:clr>
            <a:srgbClr val="F26B43"/>
          </p15:clr>
        </p15:guide>
        <p15:guide id="4" orient="horz" pos="332" userDrawn="1">
          <p15:clr>
            <a:srgbClr val="F26B43"/>
          </p15:clr>
        </p15:guide>
        <p15:guide id="6" pos="369" userDrawn="1">
          <p15:clr>
            <a:srgbClr val="F26B43"/>
          </p15:clr>
        </p15:guide>
        <p15:guide id="11" orient="horz" pos="3054" userDrawn="1">
          <p15:clr>
            <a:srgbClr val="F26B43"/>
          </p15:clr>
        </p15:guide>
        <p15:guide id="12" orient="horz" pos="2884" userDrawn="1">
          <p15:clr>
            <a:srgbClr val="F26B43"/>
          </p15:clr>
        </p15:guide>
        <p15:guide id="14" pos="5391" userDrawn="1">
          <p15:clr>
            <a:srgbClr val="F26B43"/>
          </p15:clr>
        </p15:guide>
        <p15:guide id="16" orient="horz" pos="624" userDrawn="1">
          <p15:clr>
            <a:srgbClr val="F26B43"/>
          </p15:clr>
        </p15:guide>
        <p15:guide id="18" orient="horz" pos="842" userDrawn="1">
          <p15:clr>
            <a:srgbClr val="F26B43"/>
          </p15:clr>
        </p15:guide>
        <p15:guide id="19" pos="2880" userDrawn="1">
          <p15:clr>
            <a:srgbClr val="F26B43"/>
          </p15:clr>
        </p15:guide>
        <p15:guide id="20" pos="360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tsl.ch/fileadmin/user_upload/ecole/services/bibliotheque/Utilisation_2026_v.1.2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sa/4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sv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otero.org/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www.zotero.org/support/plugins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tsl.ch/organisation/services/biblio/formations" TargetMode="External"/><Relationship Id="rId2" Type="http://schemas.openxmlformats.org/officeDocument/2006/relationships/hyperlink" Target="https://www.hetsl.ch/organisation/services/biblio/normes-apa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zotero.hypotheses.org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3F61D73-4A4E-8644-AF96-6A9A93DE1A5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39552" y="1995686"/>
            <a:ext cx="5359591" cy="922696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Atelier pratique</a:t>
            </a:r>
          </a:p>
          <a:p>
            <a:r>
              <a:rPr lang="fr-FR" sz="1600" dirty="0"/>
              <a:t>Bibliothèque de la HETSL, 2026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A5DFB8D-09A6-BF4D-BC3F-1AA2CEE98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5354364" cy="677108"/>
          </a:xfrm>
        </p:spPr>
        <p:txBody>
          <a:bodyPr/>
          <a:lstStyle/>
          <a:p>
            <a:r>
              <a:rPr lang="fr-FR" dirty="0"/>
              <a:t>Zotero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0968F1B-FAA1-C38F-7000-0F0B641831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1560" y="3019951"/>
            <a:ext cx="6696744" cy="677108"/>
          </a:xfrm>
        </p:spPr>
        <p:txBody>
          <a:bodyPr>
            <a:noAutofit/>
          </a:bodyPr>
          <a:lstStyle/>
          <a:p>
            <a:r>
              <a:rPr lang="fr-FR" sz="1100" dirty="0"/>
              <a:t>PowerPoint tiré du guide PDF : </a:t>
            </a:r>
            <a:r>
              <a:rPr lang="fr-FR" sz="1100" dirty="0">
                <a:hlinkClick r:id="rId3"/>
              </a:rPr>
              <a:t>https://www.hetsl.ch/fileadmin/user_upload/ecole/services/bibliotheque/Utilisation_2026_v.1.2.pdf</a:t>
            </a:r>
            <a:r>
              <a:rPr lang="fr-FR" sz="1100" dirty="0"/>
              <a:t> </a:t>
            </a:r>
            <a:br>
              <a:rPr lang="fr-FR" sz="1100" dirty="0"/>
            </a:br>
            <a:r>
              <a:rPr lang="fr-FR" sz="1100" dirty="0"/>
              <a:t>Avril 2026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2CC502-C395-84AF-A42C-6A6B7F6831F6}"/>
              </a:ext>
            </a:extLst>
          </p:cNvPr>
          <p:cNvSpPr txBox="1"/>
          <p:nvPr/>
        </p:nvSpPr>
        <p:spPr>
          <a:xfrm>
            <a:off x="539552" y="3527880"/>
            <a:ext cx="3816424" cy="39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© 2026, Bibliothèque de la HETSL, sous licence CC BY-SA 4.0 </a:t>
            </a:r>
            <a:r>
              <a:rPr lang="fr-CH" dirty="0">
                <a:hlinkClick r:id="rId4"/>
              </a:rPr>
              <a:t>https://creativecommons.org/licenses/by-sa/4.0/</a:t>
            </a:r>
            <a:r>
              <a:rPr lang="fr-CH" dirty="0"/>
              <a:t>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373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DFDEB-4B79-2607-897B-7545669AE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>
            <a:extLst>
              <a:ext uri="{FF2B5EF4-FFF2-40B4-BE49-F238E27FC236}">
                <a16:creationId xmlns:a16="http://schemas.microsoft.com/office/drawing/2014/main" id="{3F076787-6830-36CD-AD21-AA5173179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339502"/>
            <a:ext cx="3482155" cy="615553"/>
          </a:xfrm>
        </p:spPr>
        <p:txBody>
          <a:bodyPr/>
          <a:lstStyle/>
          <a:p>
            <a:r>
              <a:rPr lang="fr-FR" sz="2000" dirty="0">
                <a:solidFill>
                  <a:srgbClr val="CE0063"/>
                </a:solidFill>
              </a:rPr>
              <a:t>Cas spécial : </a:t>
            </a:r>
            <a:br>
              <a:rPr lang="fr-FR" sz="2000" dirty="0">
                <a:solidFill>
                  <a:srgbClr val="CE0063"/>
                </a:solidFill>
              </a:rPr>
            </a:br>
            <a:r>
              <a:rPr lang="fr-FR" sz="2000" dirty="0">
                <a:solidFill>
                  <a:srgbClr val="CE0063"/>
                </a:solidFill>
              </a:rPr>
              <a:t>podcast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646FE2-156A-79D2-A74E-06B1BDC2EC08}"/>
              </a:ext>
            </a:extLst>
          </p:cNvPr>
          <p:cNvGrpSpPr/>
          <p:nvPr/>
        </p:nvGrpSpPr>
        <p:grpSpPr>
          <a:xfrm>
            <a:off x="2901662" y="771550"/>
            <a:ext cx="5977785" cy="3557332"/>
            <a:chOff x="2901662" y="771550"/>
            <a:chExt cx="5977785" cy="355733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B775C4E-75F0-066B-662C-A1DF7D9DDE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1662" y="771550"/>
              <a:ext cx="5977785" cy="3557332"/>
            </a:xfrm>
            <a:prstGeom prst="rect">
              <a:avLst/>
            </a:prstGeom>
          </p:spPr>
        </p:pic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45008696-99D4-2BDC-64C2-554AE6B14052}"/>
                </a:ext>
              </a:extLst>
            </p:cNvPr>
            <p:cNvSpPr/>
            <p:nvPr/>
          </p:nvSpPr>
          <p:spPr>
            <a:xfrm>
              <a:off x="7812360" y="1203598"/>
              <a:ext cx="576064" cy="144016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2B05EA99-4599-1B33-7593-5D9B45575502}"/>
                </a:ext>
              </a:extLst>
            </p:cNvPr>
            <p:cNvSpPr/>
            <p:nvPr/>
          </p:nvSpPr>
          <p:spPr>
            <a:xfrm>
              <a:off x="7527341" y="1493482"/>
              <a:ext cx="295654" cy="144016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769AB1C-3FA1-89FE-AD91-E7C9A3451BB5}"/>
                </a:ext>
              </a:extLst>
            </p:cNvPr>
            <p:cNvSpPr/>
            <p:nvPr/>
          </p:nvSpPr>
          <p:spPr>
            <a:xfrm>
              <a:off x="7568175" y="1741455"/>
              <a:ext cx="295654" cy="120137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7C6FEB07-D17E-631C-5DE3-63DCC10D34F2}"/>
                </a:ext>
              </a:extLst>
            </p:cNvPr>
            <p:cNvSpPr/>
            <p:nvPr/>
          </p:nvSpPr>
          <p:spPr>
            <a:xfrm flipV="1">
              <a:off x="7812360" y="1968917"/>
              <a:ext cx="180880" cy="120137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CBF691E-08D5-5435-3617-C935E599C524}"/>
                </a:ext>
              </a:extLst>
            </p:cNvPr>
            <p:cNvSpPr/>
            <p:nvPr/>
          </p:nvSpPr>
          <p:spPr>
            <a:xfrm rot="10800000" flipV="1">
              <a:off x="7812360" y="2092603"/>
              <a:ext cx="781453" cy="144015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8AE322EE-695E-145D-7707-ACEF22941706}"/>
                </a:ext>
              </a:extLst>
            </p:cNvPr>
            <p:cNvSpPr/>
            <p:nvPr/>
          </p:nvSpPr>
          <p:spPr>
            <a:xfrm rot="10800000" flipV="1">
              <a:off x="7272022" y="2313149"/>
              <a:ext cx="887959" cy="144014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37B8D317-0529-B53B-D49D-0F73BD353423}"/>
                </a:ext>
              </a:extLst>
            </p:cNvPr>
            <p:cNvSpPr/>
            <p:nvPr/>
          </p:nvSpPr>
          <p:spPr>
            <a:xfrm rot="10800000" flipV="1">
              <a:off x="7568175" y="3731935"/>
              <a:ext cx="887959" cy="210040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33" name="ZoneTexte 32">
            <a:extLst>
              <a:ext uri="{FF2B5EF4-FFF2-40B4-BE49-F238E27FC236}">
                <a16:creationId xmlns:a16="http://schemas.microsoft.com/office/drawing/2014/main" id="{66A66DB0-F1AF-C1A0-D506-DB9C15A58ACD}"/>
              </a:ext>
            </a:extLst>
          </p:cNvPr>
          <p:cNvSpPr txBox="1"/>
          <p:nvPr/>
        </p:nvSpPr>
        <p:spPr>
          <a:xfrm>
            <a:off x="994722" y="4273912"/>
            <a:ext cx="1763624" cy="242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CE0063"/>
                </a:solidFill>
              </a:rPr>
              <a:t>Référence bibliographique</a:t>
            </a:r>
          </a:p>
        </p:txBody>
      </p:sp>
      <p:sp>
        <p:nvSpPr>
          <p:cNvPr id="36" name="Espace réservé du texte 17">
            <a:extLst>
              <a:ext uri="{FF2B5EF4-FFF2-40B4-BE49-F238E27FC236}">
                <a16:creationId xmlns:a16="http://schemas.microsoft.com/office/drawing/2014/main" id="{A7A449A0-E219-5467-A3FD-427A6F9B73D6}"/>
              </a:ext>
            </a:extLst>
          </p:cNvPr>
          <p:cNvSpPr txBox="1">
            <a:spLocks/>
          </p:cNvSpPr>
          <p:nvPr/>
        </p:nvSpPr>
        <p:spPr>
          <a:xfrm>
            <a:off x="755576" y="1683769"/>
            <a:ext cx="6456211" cy="2459768"/>
          </a:xfrm>
          <a:prstGeom prst="rect">
            <a:avLst/>
          </a:prstGeom>
          <a:solidFill>
            <a:schemeClr val="bg1"/>
          </a:solidFill>
          <a:ln>
            <a:solidFill>
              <a:srgbClr val="CE0063"/>
            </a:solidFill>
          </a:ln>
        </p:spPr>
        <p:txBody>
          <a:bodyPr/>
          <a:lstStyle>
            <a:lvl1pPr marL="342900" marR="0" indent="-34290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Arial" panose="020B0604020202020204" pitchFamily="34" charset="0"/>
              <a:buChar char="•"/>
              <a:tabLst/>
              <a:defRPr lang="fr-FR"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9769" marR="0" indent="-28575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8019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1167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1400" kern="0" dirty="0"/>
              <a:t>L’ajout de </a:t>
            </a:r>
            <a:r>
              <a:rPr lang="fr-FR" sz="1400" b="1" kern="0" dirty="0"/>
              <a:t>podcast</a:t>
            </a:r>
            <a:r>
              <a:rPr lang="fr-FR" sz="1400" kern="0" dirty="0"/>
              <a:t> peut générer quelques confusions dans Zotero et il est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sz="1400" kern="0" dirty="0"/>
              <a:t>très important de vérifier, corriger et compléter les informations :</a:t>
            </a:r>
          </a:p>
          <a:p>
            <a:pPr>
              <a:buFontTx/>
              <a:buChar char="-"/>
            </a:pPr>
            <a:r>
              <a:rPr lang="fr-FR" sz="1400" kern="0" dirty="0"/>
              <a:t>Type de document « Balado (Podcast) » ;</a:t>
            </a:r>
          </a:p>
          <a:p>
            <a:pPr>
              <a:buFontTx/>
              <a:buChar char="-"/>
            </a:pPr>
            <a:r>
              <a:rPr lang="fr-FR" sz="1400" kern="0" dirty="0"/>
              <a:t>Choisir « Diffuseur » pour la ou les personnes qui ont créé le podcast ;</a:t>
            </a:r>
          </a:p>
          <a:p>
            <a:pPr>
              <a:buFontTx/>
              <a:buChar char="-"/>
            </a:pPr>
            <a:r>
              <a:rPr lang="fr-FR" sz="1400" kern="0" dirty="0"/>
              <a:t>Si l'</a:t>
            </a:r>
            <a:r>
              <a:rPr lang="fr-FR" sz="1400" kern="0" dirty="0" err="1"/>
              <a:t>invité-e</a:t>
            </a:r>
            <a:r>
              <a:rPr lang="fr-FR" sz="1400" kern="0" dirty="0"/>
              <a:t> est le sujet principal, le citer comme un auteur, sinon </a:t>
            </a:r>
            <a:br>
              <a:rPr lang="fr-FR" sz="1400" kern="0" dirty="0"/>
            </a:br>
            <a:r>
              <a:rPr lang="fr-FR" sz="1400" kern="0" dirty="0"/>
              <a:t>mentionner l’</a:t>
            </a:r>
            <a:r>
              <a:rPr lang="fr-FR" sz="1400" kern="0" dirty="0" err="1"/>
              <a:t>invité-e</a:t>
            </a:r>
            <a:r>
              <a:rPr lang="fr-FR" sz="1400" kern="0" dirty="0"/>
              <a:t> dans le titre si nécessaire ;</a:t>
            </a:r>
          </a:p>
          <a:p>
            <a:pPr>
              <a:buFontTx/>
              <a:buChar char="-"/>
            </a:pPr>
            <a:r>
              <a:rPr lang="fr-FR" sz="1400" kern="0" dirty="0"/>
              <a:t>Noter le no de l’épisode cas échant ;</a:t>
            </a:r>
          </a:p>
          <a:p>
            <a:pPr>
              <a:buFontTx/>
              <a:buChar char="-"/>
            </a:pPr>
            <a:r>
              <a:rPr lang="fr-FR" sz="1400" kern="0" dirty="0"/>
              <a:t>Il faut indiquer le type de fichier : « podcast audio » ou « épisode de podcast audio » en fonction du type de podcast ;</a:t>
            </a:r>
          </a:p>
          <a:p>
            <a:pPr>
              <a:buFontTx/>
              <a:buChar char="-"/>
            </a:pPr>
            <a:r>
              <a:rPr lang="fr-FR" sz="1400" kern="0" dirty="0"/>
              <a:t>La maison d’édition correspond à l’institution propriétaire ;</a:t>
            </a:r>
          </a:p>
          <a:p>
            <a:pPr>
              <a:buFontTx/>
              <a:buChar char="-"/>
            </a:pPr>
            <a:r>
              <a:rPr lang="fr-FR" sz="1400" kern="0" dirty="0"/>
              <a:t>Extra : inscrire le nom de l’émission en commençant  « container-</a:t>
            </a:r>
            <a:r>
              <a:rPr lang="fr-FR" sz="1400" kern="0" dirty="0" err="1"/>
              <a:t>title</a:t>
            </a:r>
            <a:r>
              <a:rPr lang="fr-FR" sz="1400" kern="0" dirty="0"/>
              <a:t>: …. »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AC8196-9123-5CD9-E9BD-48B0CF04DA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346" y="4155926"/>
            <a:ext cx="3665135" cy="86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656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8067E-B92E-BF3D-E4D3-F2ADF7D73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Trouver et joindre le PDF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2181A92-BEFB-C590-C1CC-DE4A7074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908DAC7-86DE-886D-7A5B-959549C2B17F}"/>
              </a:ext>
            </a:extLst>
          </p:cNvPr>
          <p:cNvSpPr txBox="1"/>
          <p:nvPr/>
        </p:nvSpPr>
        <p:spPr>
          <a:xfrm>
            <a:off x="395535" y="1149697"/>
            <a:ext cx="8162677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La référence possède un DOI ou une URL</a:t>
            </a:r>
            <a:br>
              <a:rPr lang="fr-CH" sz="1500" dirty="0"/>
            </a:br>
            <a:r>
              <a:rPr lang="fr-CH" sz="1500" dirty="0">
                <a:sym typeface="Wingdings" pitchFamily="2" charset="2"/>
              </a:rPr>
              <a:t> s</a:t>
            </a:r>
            <a:r>
              <a:rPr lang="fr-CH" sz="1500" dirty="0"/>
              <a:t>électionner la référence dans Zotero</a:t>
            </a:r>
            <a:br>
              <a:rPr lang="fr-CH" sz="1500" dirty="0"/>
            </a:br>
            <a:r>
              <a:rPr lang="fr-CH" sz="1500" dirty="0">
                <a:sym typeface="Wingdings" pitchFamily="2" charset="2"/>
              </a:rPr>
              <a:t> </a:t>
            </a:r>
            <a:r>
              <a:rPr lang="fr-CH" sz="1500" dirty="0"/>
              <a:t>cliquer sur le bouton droit et sélectionner </a:t>
            </a:r>
            <a:r>
              <a:rPr lang="fr-CH" sz="1500" i="1" dirty="0"/>
              <a:t>Afficher en ligne </a:t>
            </a:r>
            <a:br>
              <a:rPr lang="fr-CH" sz="1500" i="1" dirty="0"/>
            </a:br>
            <a:r>
              <a:rPr lang="fr-CH" sz="1500" dirty="0"/>
              <a:t>Ou utiliser l’</a:t>
            </a:r>
            <a:r>
              <a:rPr lang="fr-CH" sz="1500" b="1" dirty="0">
                <a:solidFill>
                  <a:srgbClr val="CE0063"/>
                </a:solidFill>
              </a:rPr>
              <a:t>icône</a:t>
            </a:r>
            <a:r>
              <a:rPr lang="fr-CH" sz="1500" dirty="0"/>
              <a:t> </a:t>
            </a:r>
            <a:r>
              <a:rPr lang="fr-CH" sz="1500" i="1" dirty="0"/>
              <a:t>Localiser </a:t>
            </a:r>
            <a:r>
              <a:rPr lang="fr-CH" sz="1500" dirty="0"/>
              <a:t>dans le panneau latéral</a:t>
            </a:r>
          </a:p>
          <a:p>
            <a:endParaRPr lang="fr-CH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La référence ne possède pas de DOI ni d’URL</a:t>
            </a:r>
            <a:br>
              <a:rPr lang="fr-CH" sz="1500" dirty="0"/>
            </a:br>
            <a:r>
              <a:rPr lang="fr-CH" sz="1500" dirty="0"/>
              <a:t>Cliquer sur l’icône </a:t>
            </a:r>
            <a:r>
              <a:rPr lang="fr-CH" sz="1500" i="1" dirty="0"/>
              <a:t>Localiser      </a:t>
            </a:r>
            <a:r>
              <a:rPr lang="fr-CH" sz="1500" i="1" dirty="0">
                <a:sym typeface="Wingdings" pitchFamily="2" charset="2"/>
              </a:rPr>
              <a:t> </a:t>
            </a:r>
            <a:r>
              <a:rPr lang="fr-CH" sz="1500" dirty="0">
                <a:sym typeface="Wingdings" pitchFamily="2" charset="2"/>
              </a:rPr>
              <a:t>sélectionner</a:t>
            </a:r>
            <a:r>
              <a:rPr lang="fr-CH" sz="1500" i="1" dirty="0">
                <a:sym typeface="Wingdings" pitchFamily="2" charset="2"/>
              </a:rPr>
              <a:t> Recherche dans la bibliothèque</a:t>
            </a:r>
            <a:br>
              <a:rPr lang="fr-CH" sz="1500" i="1" dirty="0">
                <a:sym typeface="Wingdings" pitchFamily="2" charset="2"/>
              </a:rPr>
            </a:br>
            <a:r>
              <a:rPr lang="fr-CH" sz="1500" dirty="0">
                <a:sym typeface="Wingdings" pitchFamily="2" charset="2"/>
              </a:rPr>
              <a:t>La recherche va s’effectuer dans le catalogue de bibliothèque configuré dans les paramètres.</a:t>
            </a:r>
            <a:br>
              <a:rPr lang="fr-CH" sz="1500" dirty="0">
                <a:sym typeface="Wingdings" pitchFamily="2" charset="2"/>
              </a:rPr>
            </a:br>
            <a:endParaRPr lang="fr-CH" sz="1500" dirty="0">
              <a:sym typeface="Wingdings" pitchFamily="2" charset="2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D0C7FDD-F3B1-C18D-ABFE-129B38521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8" r="14502" b="34713"/>
          <a:stretch>
            <a:fillRect/>
          </a:stretch>
        </p:blipFill>
        <p:spPr>
          <a:xfrm>
            <a:off x="5220072" y="1851670"/>
            <a:ext cx="360040" cy="320752"/>
          </a:xfrm>
          <a:prstGeom prst="rect">
            <a:avLst/>
          </a:prstGeom>
          <a:ln>
            <a:solidFill>
              <a:srgbClr val="CE0063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FAC8BD3-3867-DAB0-FDF7-35859986A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8" r="14502" b="34713"/>
          <a:stretch>
            <a:fillRect/>
          </a:stretch>
        </p:blipFill>
        <p:spPr>
          <a:xfrm>
            <a:off x="3131840" y="2547395"/>
            <a:ext cx="288032" cy="2566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D6762D-54D9-9451-16BC-9380A04D5AC9}"/>
              </a:ext>
            </a:extLst>
          </p:cNvPr>
          <p:cNvSpPr txBox="1"/>
          <p:nvPr/>
        </p:nvSpPr>
        <p:spPr>
          <a:xfrm>
            <a:off x="1043608" y="3576113"/>
            <a:ext cx="6362476" cy="738664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square" rtlCol="0">
            <a:spAutoFit/>
          </a:bodyPr>
          <a:lstStyle/>
          <a:p>
            <a:r>
              <a:rPr lang="fr-CH" sz="1400" dirty="0">
                <a:sym typeface="Wingdings" pitchFamily="2" charset="2"/>
              </a:rPr>
              <a:t>Rappel : Si vous avez déjà sauvegardé votre PDF dans un dossier de votre ordinateur, vous pouvez le glisser/déposer dans Zotero et les métadonnées seront ajoutées automatiquement (à vérifier et compléter si besoin).</a:t>
            </a:r>
            <a:endParaRPr lang="fr-CH" sz="1400" dirty="0"/>
          </a:p>
        </p:txBody>
      </p:sp>
    </p:spTree>
    <p:extLst>
      <p:ext uri="{BB962C8B-B14F-4D97-AF65-F5344CB8AC3E}">
        <p14:creationId xmlns:p14="http://schemas.microsoft.com/office/powerpoint/2010/main" val="344346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FE377-A1F2-C2F7-53D0-EA4B94277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E9D1EA-0CA6-2671-B9DA-13DE0F46F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Organiser ses références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B2F8DB2-0950-8CAE-2B60-EA0FD959C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CF8D31D-C2C1-73BC-9D2D-160B2F2DD409}"/>
              </a:ext>
            </a:extLst>
          </p:cNvPr>
          <p:cNvSpPr txBox="1"/>
          <p:nvPr/>
        </p:nvSpPr>
        <p:spPr>
          <a:xfrm>
            <a:off x="395535" y="1003538"/>
            <a:ext cx="7972425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Collections et sous-collections</a:t>
            </a:r>
            <a:br>
              <a:rPr lang="fr-CH" sz="1500" b="1" dirty="0"/>
            </a:br>
            <a:r>
              <a:rPr lang="fr-CH" sz="1500" dirty="0"/>
              <a:t>T</a:t>
            </a:r>
            <a:r>
              <a:rPr lang="fr-CH" sz="1500" dirty="0">
                <a:sym typeface="Wingdings" pitchFamily="2" charset="2"/>
              </a:rPr>
              <a:t>outes les références sont enregistrées par défaut dans Ma Bibliothèque. </a:t>
            </a:r>
            <a:br>
              <a:rPr lang="fr-CH" sz="1500" dirty="0">
                <a:sym typeface="Wingdings" pitchFamily="2" charset="2"/>
              </a:rPr>
            </a:br>
            <a:r>
              <a:rPr lang="fr-CH" sz="1500" dirty="0">
                <a:sym typeface="Wingdings" pitchFamily="2" charset="2"/>
              </a:rPr>
              <a:t>Pour créer une collection ou une sous-collection, utiliser l'icône en haut à </a:t>
            </a:r>
            <a:br>
              <a:rPr lang="fr-CH" sz="1500" dirty="0">
                <a:sym typeface="Wingdings" pitchFamily="2" charset="2"/>
              </a:rPr>
            </a:br>
            <a:r>
              <a:rPr lang="fr-CH" sz="1500" dirty="0">
                <a:sym typeface="Wingdings" pitchFamily="2" charset="2"/>
              </a:rPr>
              <a:t>gauche (ou clic droit sur la bibliothèque ou la collection) et y glisser-déposer des références. Une référence peut être associée à plusieurs collections différentes. </a:t>
            </a:r>
          </a:p>
          <a:p>
            <a:endParaRPr lang="fr-CH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Marqueurs ou tags (mots-clés)</a:t>
            </a:r>
            <a:br>
              <a:rPr lang="fr-CH" sz="1500" dirty="0"/>
            </a:br>
            <a:r>
              <a:rPr lang="fr-CH" sz="1500" dirty="0"/>
              <a:t>Si les marqueurs ou tags ne sont pas présents, vous pouvez les ajouter : sélectionner une référence et, dans le panneau latéral de droite, tout en bas, utiliser l'icône           pour ajouter les mots-clés choisis. </a:t>
            </a:r>
            <a:br>
              <a:rPr lang="fr-CH" sz="1500" dirty="0"/>
            </a:br>
            <a:endParaRPr lang="fr-CH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Recherche simple et recherche avancée</a:t>
            </a:r>
          </a:p>
          <a:p>
            <a:pPr indent="269875"/>
            <a:r>
              <a:rPr lang="fr-CH" sz="1500" dirty="0"/>
              <a:t>Permet de rechercher du texte dans n’importe quel champ.</a:t>
            </a:r>
          </a:p>
          <a:p>
            <a:pPr indent="269875"/>
            <a:endParaRPr lang="fr-CH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500" b="1" dirty="0"/>
              <a:t>Doublons</a:t>
            </a:r>
            <a:br>
              <a:rPr lang="fr-CH" sz="1500" dirty="0"/>
            </a:br>
            <a:r>
              <a:rPr lang="fr-CH" sz="1500" dirty="0"/>
              <a:t>Zotero affiche automatiquement une collection contenant les doublons dans la bibliothèque.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52777BB-3CC4-1719-B12C-6AD1162D48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00" t="12509" r="9319" b="15645"/>
          <a:stretch>
            <a:fillRect/>
          </a:stretch>
        </p:blipFill>
        <p:spPr>
          <a:xfrm>
            <a:off x="7380312" y="2837214"/>
            <a:ext cx="429324" cy="3693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9BF549E-4337-1EE2-57BB-2FA9B423E1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1347614"/>
            <a:ext cx="1037622" cy="369323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1E256CB-66C7-DB16-70F7-7C98AC1CC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968" y="3482950"/>
            <a:ext cx="2057400" cy="889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822337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709BEA-1B09-F7E5-C303-42EB73F73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98ABC-2041-8639-6A6C-1DE4EABE3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Stockage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E34A8C7-FDCB-A56E-B7EB-AC56781F8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F6D75CB-BBBB-CB82-30E1-E02D9D4C1201}"/>
              </a:ext>
            </a:extLst>
          </p:cNvPr>
          <p:cNvSpPr txBox="1"/>
          <p:nvPr/>
        </p:nvSpPr>
        <p:spPr>
          <a:xfrm>
            <a:off x="621118" y="1142641"/>
            <a:ext cx="733525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Les serveurs (AWS aux US) de Zotero permettent la synchronisation et la sauvegarde en ligne de vos références bibliographiques (données) et des documents joints (PDF, images). La version gratuite offre </a:t>
            </a:r>
            <a:r>
              <a:rPr lang="fr-CH" sz="1600" b="1" dirty="0">
                <a:solidFill>
                  <a:srgbClr val="CE0063"/>
                </a:solidFill>
              </a:rPr>
              <a:t>300 Mo de stockage</a:t>
            </a:r>
            <a:r>
              <a:rPr lang="fr-CH" sz="1600" dirty="0"/>
              <a:t>, soit environ 300 PDF, extensible via des abonnements payants (de 2 Go à illimité) ou l'utilisation de serveurs </a:t>
            </a:r>
            <a:r>
              <a:rPr lang="fr-CH" sz="1600" dirty="0" err="1"/>
              <a:t>WebDAV</a:t>
            </a:r>
            <a:r>
              <a:rPr lang="fr-CH" sz="1600" dirty="0"/>
              <a:t> tiers, comme Switch Drive. </a:t>
            </a:r>
          </a:p>
          <a:p>
            <a:r>
              <a:rPr lang="fr-CH" sz="1600" b="1" dirty="0">
                <a:solidFill>
                  <a:srgbClr val="CE0063"/>
                </a:solidFill>
              </a:rPr>
              <a:t>Cette limite n’a aucun impact sur votre Zotero «local»</a:t>
            </a:r>
            <a:r>
              <a:rPr lang="fr-CH" sz="1600" dirty="0"/>
              <a:t> (Zotero installé sur votre ordinateur).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FB01FED-94A9-E8D9-26AB-7ECD2E8D44B5}"/>
              </a:ext>
            </a:extLst>
          </p:cNvPr>
          <p:cNvSpPr txBox="1"/>
          <p:nvPr/>
        </p:nvSpPr>
        <p:spPr>
          <a:xfrm>
            <a:off x="1187624" y="3236407"/>
            <a:ext cx="6106343" cy="338554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square" rtlCol="0">
            <a:spAutoFit/>
          </a:bodyPr>
          <a:lstStyle/>
          <a:p>
            <a:r>
              <a:rPr lang="fr-CH" sz="1600" dirty="0"/>
              <a:t>Voir le guide PDF pour plus de détail sur l’hébergement </a:t>
            </a:r>
            <a:r>
              <a:rPr lang="fr-CH" sz="1600" dirty="0" err="1"/>
              <a:t>WebDAV</a:t>
            </a:r>
            <a:r>
              <a:rPr lang="fr-CH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0236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25AD5F-CE26-FD07-81E5-BEB9D6BD16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4179" y="2355726"/>
            <a:ext cx="2339629" cy="186429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fr-FR" sz="1600" b="1" dirty="0">
                <a:solidFill>
                  <a:srgbClr val="CE0063"/>
                </a:solidFill>
              </a:rPr>
              <a:t>A partir de la citation dans le texte :</a:t>
            </a:r>
            <a:br>
              <a:rPr lang="fr-FR" sz="1600" b="1" dirty="0">
                <a:solidFill>
                  <a:srgbClr val="CE0063"/>
                </a:solidFill>
              </a:rPr>
            </a:br>
            <a:r>
              <a:rPr lang="fr-FR" sz="1600" dirty="0"/>
              <a:t>Cliquer sur l’icône </a:t>
            </a:r>
            <a:r>
              <a:rPr lang="fr-FR" sz="1600" b="1" dirty="0">
                <a:solidFill>
                  <a:srgbClr val="CE0063"/>
                </a:solidFill>
              </a:rPr>
              <a:t>1.</a:t>
            </a:r>
            <a:r>
              <a:rPr lang="fr-FR" sz="1600" dirty="0"/>
              <a:t> </a:t>
            </a:r>
            <a:br>
              <a:rPr lang="fr-FR" sz="1600" dirty="0"/>
            </a:br>
            <a:r>
              <a:rPr lang="fr-FR" sz="1600" dirty="0"/>
              <a:t>Sélectionner la ou les</a:t>
            </a:r>
            <a:br>
              <a:rPr lang="fr-FR" sz="1600" dirty="0"/>
            </a:br>
            <a:r>
              <a:rPr lang="fr-FR" sz="1600" dirty="0"/>
              <a:t>les références </a:t>
            </a:r>
            <a:br>
              <a:rPr lang="fr-FR" sz="1600" dirty="0"/>
            </a:br>
            <a:r>
              <a:rPr lang="fr-FR" sz="1600" dirty="0"/>
              <a:t>avec le « + » </a:t>
            </a:r>
            <a:r>
              <a:rPr lang="fr-FR" sz="1600" b="1" dirty="0">
                <a:solidFill>
                  <a:srgbClr val="CE0063"/>
                </a:solidFill>
              </a:rPr>
              <a:t>2.</a:t>
            </a:r>
            <a:br>
              <a:rPr lang="fr-FR" sz="1600" dirty="0"/>
            </a:br>
            <a:r>
              <a:rPr lang="fr-FR" sz="1600" dirty="0"/>
              <a:t>Valider avec la flèche </a:t>
            </a:r>
            <a:r>
              <a:rPr lang="fr-FR" sz="1600" b="1" dirty="0">
                <a:solidFill>
                  <a:srgbClr val="CE0063"/>
                </a:solidFill>
              </a:rPr>
              <a:t>3.</a:t>
            </a:r>
            <a:br>
              <a:rPr lang="fr-FR" sz="1600" b="1" dirty="0">
                <a:solidFill>
                  <a:srgbClr val="CE0063"/>
                </a:solidFill>
              </a:rPr>
            </a:br>
            <a:r>
              <a:rPr lang="fr-FR" sz="1600" dirty="0"/>
              <a:t>Résultat ci-dessous </a:t>
            </a:r>
            <a:r>
              <a:rPr lang="fr-FR" sz="1600" b="1" dirty="0">
                <a:solidFill>
                  <a:srgbClr val="CE0063"/>
                </a:solidFill>
              </a:rPr>
              <a:t>4.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6C06D3-7865-F12C-CF80-7458C499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 wrap="square" anchor="t">
            <a:normAutofit/>
          </a:bodyPr>
          <a:lstStyle/>
          <a:p>
            <a:r>
              <a:rPr lang="fr-FR" dirty="0"/>
              <a:t>3. Citer et créer une liste de référence</a:t>
            </a:r>
            <a:endParaRPr lang="fr-FR" dirty="0">
              <a:solidFill>
                <a:srgbClr val="CE0063"/>
              </a:solidFill>
            </a:endParaRP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D5BE678-0778-3C3D-35BB-818539046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00813" y="274053"/>
            <a:ext cx="2057400" cy="25315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0E434C1D-1690-3843-82F9-787CBA0F31F5}" type="slidenum">
              <a:rPr lang="fr-FR" smtClean="0"/>
              <a:pPr>
                <a:spcAft>
                  <a:spcPts val="600"/>
                </a:spcAft>
              </a:pPr>
              <a:t>14</a:t>
            </a:fld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DED63B4-5896-3CF3-2429-7021C9C84EE2}"/>
              </a:ext>
            </a:extLst>
          </p:cNvPr>
          <p:cNvGrpSpPr/>
          <p:nvPr/>
        </p:nvGrpSpPr>
        <p:grpSpPr>
          <a:xfrm>
            <a:off x="2839577" y="2283718"/>
            <a:ext cx="5761019" cy="1906218"/>
            <a:chOff x="2839577" y="2507657"/>
            <a:chExt cx="5761019" cy="1906218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8309373-10A8-4EFF-8F7F-5BE09A124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9577" y="2507657"/>
              <a:ext cx="5332823" cy="188987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A66ACC3D-5194-5486-1C7A-0106841A0DA9}"/>
                </a:ext>
              </a:extLst>
            </p:cNvPr>
            <p:cNvSpPr/>
            <p:nvPr/>
          </p:nvSpPr>
          <p:spPr>
            <a:xfrm>
              <a:off x="7596336" y="2717532"/>
              <a:ext cx="504056" cy="430282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7B03CC9E-8CD5-98E7-8F93-5F049A5D08FD}"/>
                </a:ext>
              </a:extLst>
            </p:cNvPr>
            <p:cNvSpPr/>
            <p:nvPr/>
          </p:nvSpPr>
          <p:spPr>
            <a:xfrm>
              <a:off x="7740352" y="3867894"/>
              <a:ext cx="539808" cy="545981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DC6A67F2-5440-E6D7-D379-1E4C27E07D4B}"/>
                </a:ext>
              </a:extLst>
            </p:cNvPr>
            <p:cNvSpPr txBox="1"/>
            <p:nvPr/>
          </p:nvSpPr>
          <p:spPr>
            <a:xfrm>
              <a:off x="8244408" y="3961388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CE0063"/>
                  </a:solidFill>
                </a:rPr>
                <a:t>2.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1D02858C-C940-6D8D-9A0D-423AB4162CDC}"/>
                </a:ext>
              </a:extLst>
            </p:cNvPr>
            <p:cNvSpPr txBox="1"/>
            <p:nvPr/>
          </p:nvSpPr>
          <p:spPr>
            <a:xfrm>
              <a:off x="8176252" y="2787774"/>
              <a:ext cx="3561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>
                  <a:solidFill>
                    <a:srgbClr val="CE0063"/>
                  </a:solidFill>
                </a:rPr>
                <a:t>3.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A9BFA708-EDB9-6E22-0060-8D91AA971DCF}"/>
              </a:ext>
            </a:extLst>
          </p:cNvPr>
          <p:cNvSpPr txBox="1"/>
          <p:nvPr/>
        </p:nvSpPr>
        <p:spPr>
          <a:xfrm>
            <a:off x="971600" y="4340131"/>
            <a:ext cx="6912768" cy="461665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CH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Certains étudiants s’appuient sur l’IA comme un outil d’aide courant, tandis que d’autres l’utilisent occasionnellement ou restent sceptiques quant à sa valeur académique </a:t>
            </a:r>
            <a:r>
              <a:rPr lang="fr-CH" sz="1200" dirty="0">
                <a:solidFill>
                  <a:srgbClr val="CE0063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(Bretel, 2025; </a:t>
            </a:r>
            <a:r>
              <a:rPr lang="fr-CH" sz="1200" dirty="0" err="1">
                <a:solidFill>
                  <a:srgbClr val="CE0063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Touitou</a:t>
            </a:r>
            <a:r>
              <a:rPr lang="fr-CH" sz="1200" dirty="0">
                <a:solidFill>
                  <a:srgbClr val="CE0063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, 2026)</a:t>
            </a:r>
            <a:r>
              <a:rPr lang="fr-CH" sz="12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BE82553-9306-B4F1-BD73-AE79EC8004BC}"/>
              </a:ext>
            </a:extLst>
          </p:cNvPr>
          <p:cNvSpPr txBox="1"/>
          <p:nvPr/>
        </p:nvSpPr>
        <p:spPr>
          <a:xfrm>
            <a:off x="536250" y="1518153"/>
            <a:ext cx="356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E0063"/>
                </a:solidFill>
              </a:rPr>
              <a:t>1.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E2022CA-3046-5C0D-094B-0BB4BBD8E8F7}"/>
              </a:ext>
            </a:extLst>
          </p:cNvPr>
          <p:cNvSpPr txBox="1"/>
          <p:nvPr/>
        </p:nvSpPr>
        <p:spPr>
          <a:xfrm>
            <a:off x="557704" y="4299942"/>
            <a:ext cx="413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E0063"/>
                </a:solidFill>
              </a:rPr>
              <a:t>4.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16F4837-5088-6D94-08B3-6D229EA2A4B6}"/>
              </a:ext>
            </a:extLst>
          </p:cNvPr>
          <p:cNvSpPr txBox="1"/>
          <p:nvPr/>
        </p:nvSpPr>
        <p:spPr>
          <a:xfrm>
            <a:off x="395536" y="987574"/>
            <a:ext cx="15066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solidFill>
                  <a:srgbClr val="CE0063"/>
                </a:solidFill>
              </a:rPr>
              <a:t>Ouvrir Word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08CC702-28B6-530C-471A-D57FDFBD8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92" y="1315781"/>
            <a:ext cx="7096792" cy="847825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419C840D-41E7-0B22-A5BD-4535E7CCFB78}"/>
              </a:ext>
            </a:extLst>
          </p:cNvPr>
          <p:cNvSpPr/>
          <p:nvPr/>
        </p:nvSpPr>
        <p:spPr>
          <a:xfrm>
            <a:off x="7361907" y="1139866"/>
            <a:ext cx="639378" cy="508773"/>
          </a:xfrm>
          <a:prstGeom prst="ellipse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225F588-3E68-F65F-F531-90459CC44F2A}"/>
              </a:ext>
            </a:extLst>
          </p:cNvPr>
          <p:cNvSpPr/>
          <p:nvPr/>
        </p:nvSpPr>
        <p:spPr>
          <a:xfrm>
            <a:off x="899592" y="1533186"/>
            <a:ext cx="528902" cy="606516"/>
          </a:xfrm>
          <a:prstGeom prst="ellipse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CA32076D-5DC0-ED5E-CD6F-39DF22895195}"/>
              </a:ext>
            </a:extLst>
          </p:cNvPr>
          <p:cNvSpPr/>
          <p:nvPr/>
        </p:nvSpPr>
        <p:spPr>
          <a:xfrm>
            <a:off x="2031402" y="1326128"/>
            <a:ext cx="956422" cy="973795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20" name="Rectangle : avec coins rognés en diagonale 19">
            <a:extLst>
              <a:ext uri="{FF2B5EF4-FFF2-40B4-BE49-F238E27FC236}">
                <a16:creationId xmlns:a16="http://schemas.microsoft.com/office/drawing/2014/main" id="{CC01E522-CFAC-8BF1-2FFC-D7A4FCD93142}"/>
              </a:ext>
            </a:extLst>
          </p:cNvPr>
          <p:cNvSpPr/>
          <p:nvPr/>
        </p:nvSpPr>
        <p:spPr>
          <a:xfrm>
            <a:off x="2987824" y="1537047"/>
            <a:ext cx="3551900" cy="818679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200" dirty="0">
                <a:solidFill>
                  <a:schemeClr val="accent1"/>
                </a:solidFill>
              </a:rPr>
              <a:t>Il est aussi possible d’ajouter une citation via ces deux boutons, à partir d’une annotation ou d’une note de document, sur le même principe.</a:t>
            </a:r>
          </a:p>
        </p:txBody>
      </p:sp>
    </p:spTree>
    <p:extLst>
      <p:ext uri="{BB962C8B-B14F-4D97-AF65-F5344CB8AC3E}">
        <p14:creationId xmlns:p14="http://schemas.microsoft.com/office/powerpoint/2010/main" val="675040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D589F6-4E44-CF35-F5CE-922869D5C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Citation dans le texte (suite)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262542F-1245-1887-4039-035C5143B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15</a:t>
            </a:fld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ED2C04F-7ED8-BECB-A49E-9383A02BE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08"/>
          <a:stretch>
            <a:fillRect/>
          </a:stretch>
        </p:blipFill>
        <p:spPr>
          <a:xfrm>
            <a:off x="3635896" y="1275606"/>
            <a:ext cx="4467182" cy="2013109"/>
          </a:xfrm>
          <a:prstGeom prst="rect">
            <a:avLst/>
          </a:prstGeom>
        </p:spPr>
      </p:pic>
      <p:sp>
        <p:nvSpPr>
          <p:cNvPr id="13" name="Espace réservé du texte 3">
            <a:extLst>
              <a:ext uri="{FF2B5EF4-FFF2-40B4-BE49-F238E27FC236}">
                <a16:creationId xmlns:a16="http://schemas.microsoft.com/office/drawing/2014/main" id="{AA38213F-0BAC-3C8D-DAE4-4713BA3886BD}"/>
              </a:ext>
            </a:extLst>
          </p:cNvPr>
          <p:cNvSpPr txBox="1">
            <a:spLocks/>
          </p:cNvSpPr>
          <p:nvPr/>
        </p:nvSpPr>
        <p:spPr>
          <a:xfrm>
            <a:off x="706686" y="1275606"/>
            <a:ext cx="2210387" cy="83099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Police système"/>
              <a:buChar char="—"/>
              <a:tabLst/>
              <a:defRPr lang="fr-FR" sz="2400" b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19" marR="0" indent="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Police système"/>
              <a:buNone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9444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2592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fr-FR" sz="1600" kern="0" dirty="0"/>
              <a:t>Possibilité d’indiquer la page en cas de citation directe 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C3FCD51-47C4-27B6-C51B-E4D6F2D72A04}"/>
              </a:ext>
            </a:extLst>
          </p:cNvPr>
          <p:cNvSpPr txBox="1"/>
          <p:nvPr/>
        </p:nvSpPr>
        <p:spPr>
          <a:xfrm>
            <a:off x="706686" y="2095974"/>
            <a:ext cx="2569170" cy="691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/>
              <a:t>« au fur et à mesure que le modèle devient corrompu avec ses propres projections de la réalité » (Bretel, 2025, p. 23)</a:t>
            </a:r>
          </a:p>
          <a:p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64DECAF-1B33-ABCD-BAFA-95FBD76B6D9D}"/>
              </a:ext>
            </a:extLst>
          </p:cNvPr>
          <p:cNvSpPr txBox="1"/>
          <p:nvPr/>
        </p:nvSpPr>
        <p:spPr>
          <a:xfrm>
            <a:off x="605826" y="2859782"/>
            <a:ext cx="3134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Possibilité d’ignorer l’auteur si vous avez commencé votre citation par : Selon Bretel…….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AE2CD864-67D0-00FC-568E-EE926D802EDF}"/>
              </a:ext>
            </a:extLst>
          </p:cNvPr>
          <p:cNvCxnSpPr>
            <a:cxnSpLocks/>
          </p:cNvCxnSpPr>
          <p:nvPr/>
        </p:nvCxnSpPr>
        <p:spPr>
          <a:xfrm flipV="1">
            <a:off x="3491880" y="2640643"/>
            <a:ext cx="1080120" cy="621114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FBB1435E-DF6C-3A77-FC1A-660EBAB412EB}"/>
              </a:ext>
            </a:extLst>
          </p:cNvPr>
          <p:cNvSpPr txBox="1"/>
          <p:nvPr/>
        </p:nvSpPr>
        <p:spPr>
          <a:xfrm>
            <a:off x="3740021" y="3435846"/>
            <a:ext cx="4576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Zotero gère automatiquement l’ajout de suffixes si vous avez plusieurs références du même auteur et de la même année :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94AD614-39BF-9E8D-5C83-FCB76D93A7C4}"/>
              </a:ext>
            </a:extLst>
          </p:cNvPr>
          <p:cNvSpPr txBox="1"/>
          <p:nvPr/>
        </p:nvSpPr>
        <p:spPr>
          <a:xfrm>
            <a:off x="1331640" y="4259872"/>
            <a:ext cx="6649418" cy="400110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square">
            <a:spAutoFit/>
          </a:bodyPr>
          <a:lstStyle/>
          <a:p>
            <a:pPr>
              <a:buNone/>
            </a:pPr>
            <a:r>
              <a:rPr lang="fr-CH" sz="1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« au fur et à mesure que le modèle devient corrompu avec ses propres projections de la réalité » (Bretel, 2025b, p. </a:t>
            </a:r>
            <a:r>
              <a:rPr lang="fr-CH" sz="1000" dirty="0">
                <a:latin typeface="Aptos" panose="020B0004020202020204" pitchFamily="34" charset="0"/>
                <a:ea typeface="Times New Roman" panose="02020603050405020304" pitchFamily="18" charset="0"/>
              </a:rPr>
              <a:t>23</a:t>
            </a:r>
            <a:r>
              <a:rPr lang="fr-CH" sz="1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)</a:t>
            </a:r>
            <a:endParaRPr lang="fr-CH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fr-CH" sz="1000" dirty="0">
                <a:effectLst/>
                <a:latin typeface="Aptos" panose="020B0004020202020204" pitchFamily="34" charset="0"/>
                <a:ea typeface="Times New Roman" panose="02020603050405020304" pitchFamily="18" charset="0"/>
              </a:rPr>
              <a:t> « Des craintes peuvent également être exprimées concernant les évolutions du droit d’auteur» (Bretel, 2025a, p. 69).</a:t>
            </a:r>
            <a:endParaRPr lang="fr-CH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BA78450D-D264-167A-62A6-B85450DD7B05}"/>
              </a:ext>
            </a:extLst>
          </p:cNvPr>
          <p:cNvCxnSpPr>
            <a:cxnSpLocks/>
            <a:stCxn id="13" idx="3"/>
          </p:cNvCxnSpPr>
          <p:nvPr/>
        </p:nvCxnSpPr>
        <p:spPr>
          <a:xfrm>
            <a:off x="2917073" y="1691105"/>
            <a:ext cx="1654927" cy="415498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>
            <a:extLst>
              <a:ext uri="{FF2B5EF4-FFF2-40B4-BE49-F238E27FC236}">
                <a16:creationId xmlns:a16="http://schemas.microsoft.com/office/drawing/2014/main" id="{40B53A59-3423-0B22-758C-431291A425EF}"/>
              </a:ext>
            </a:extLst>
          </p:cNvPr>
          <p:cNvSpPr/>
          <p:nvPr/>
        </p:nvSpPr>
        <p:spPr>
          <a:xfrm>
            <a:off x="4572000" y="1312040"/>
            <a:ext cx="360040" cy="269007"/>
          </a:xfrm>
          <a:prstGeom prst="ellipse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C7836AE-01CB-66C2-F110-206974418920}"/>
              </a:ext>
            </a:extLst>
          </p:cNvPr>
          <p:cNvSpPr txBox="1"/>
          <p:nvPr/>
        </p:nvSpPr>
        <p:spPr>
          <a:xfrm>
            <a:off x="4283968" y="1051769"/>
            <a:ext cx="3070071" cy="242054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Cliquer sur la flèche pour ouvrir la boîte de dialogue.</a:t>
            </a:r>
          </a:p>
        </p:txBody>
      </p:sp>
    </p:spTree>
    <p:extLst>
      <p:ext uri="{BB962C8B-B14F-4D97-AF65-F5344CB8AC3E}">
        <p14:creationId xmlns:p14="http://schemas.microsoft.com/office/powerpoint/2010/main" val="14873499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3C2EA0-727C-6316-0BDC-F13AE0DB1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71CEAB-9C04-AF32-F7E1-E5DF1F5C7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Liste de références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44882A03-C1CA-C0FF-871F-771D0F8EC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48A3C-CC1A-CA0A-87F9-3FCACA51D95C}"/>
              </a:ext>
            </a:extLst>
          </p:cNvPr>
          <p:cNvSpPr txBox="1"/>
          <p:nvPr/>
        </p:nvSpPr>
        <p:spPr>
          <a:xfrm>
            <a:off x="585787" y="1954126"/>
            <a:ext cx="27620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/>
              <a:t>A l’endroit désiré dans votre texte, cliquez sur « Add/Edit </a:t>
            </a:r>
            <a:r>
              <a:rPr lang="fr-CH" sz="1600" dirty="0" err="1"/>
              <a:t>bibliography</a:t>
            </a:r>
            <a:r>
              <a:rPr lang="fr-CH" sz="1600" dirty="0"/>
              <a:t> ». </a:t>
            </a:r>
          </a:p>
          <a:p>
            <a:r>
              <a:rPr lang="fr-CH" sz="1600" dirty="0"/>
              <a:t>Les références s’ajoutent automatiquement dans l’ordre alphabétique. </a:t>
            </a:r>
          </a:p>
          <a:p>
            <a:r>
              <a:rPr lang="fr-CH" sz="1600" dirty="0">
                <a:solidFill>
                  <a:srgbClr val="CE0063"/>
                </a:solidFill>
              </a:rPr>
              <a:t>Si vous supprimez une citation, la référence sera également supprimée.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E94531D-F005-9DB3-245E-02BB1318D6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222" y="2499742"/>
            <a:ext cx="5416995" cy="170547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535625B-A528-D2E8-153F-5E0124A87C0C}"/>
              </a:ext>
            </a:extLst>
          </p:cNvPr>
          <p:cNvSpPr txBox="1"/>
          <p:nvPr/>
        </p:nvSpPr>
        <p:spPr>
          <a:xfrm>
            <a:off x="6610198" y="1140282"/>
            <a:ext cx="1867149" cy="965200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rmAutofit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Vérifier/modifier les paramètres ici si votre liste n’est pas aux normes APA7.</a:t>
            </a:r>
            <a:endParaRPr lang="fr-FR" sz="14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CD8F166-4432-48AD-5561-2F30B8373076}"/>
              </a:ext>
            </a:extLst>
          </p:cNvPr>
          <p:cNvSpPr txBox="1"/>
          <p:nvPr/>
        </p:nvSpPr>
        <p:spPr>
          <a:xfrm>
            <a:off x="2945522" y="4227934"/>
            <a:ext cx="5082862" cy="665928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Autofit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4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Possibilité de modifier le « Style » biblio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graphie dans Word afin que toutes vos listes soient bien formatées et ne bougent pas lorsque vous faites un « </a:t>
            </a:r>
            <a:r>
              <a:rPr lang="fr-FR" sz="1400" dirty="0" err="1">
                <a:latin typeface="Arial" panose="020B0604020202020204" pitchFamily="34" charset="0"/>
                <a:cs typeface="Arial" panose="020B0604020202020204" pitchFamily="34" charset="0"/>
              </a:rPr>
              <a:t>Refresh</a:t>
            </a: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 » !</a:t>
            </a:r>
            <a:endParaRPr lang="fr-FR" sz="14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Graphique 23" descr="Ampoule et engrenage avec un remplissage uni">
            <a:extLst>
              <a:ext uri="{FF2B5EF4-FFF2-40B4-BE49-F238E27FC236}">
                <a16:creationId xmlns:a16="http://schemas.microsoft.com/office/drawing/2014/main" id="{61CBE07E-2D0C-1E61-0FF3-7113D824E1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468715" y="4268370"/>
            <a:ext cx="492962" cy="49296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B8C4F5D-F059-7632-C43E-530369911E78}"/>
              </a:ext>
            </a:extLst>
          </p:cNvPr>
          <p:cNvSpPr txBox="1"/>
          <p:nvPr/>
        </p:nvSpPr>
        <p:spPr>
          <a:xfrm>
            <a:off x="6876256" y="2869874"/>
            <a:ext cx="2057400" cy="418388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rmAutofit fontScale="92500" lnSpcReduction="20000"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400" dirty="0">
                <a:latin typeface="Arial" panose="020B0604020202020204" pitchFamily="34" charset="0"/>
                <a:cs typeface="Arial" panose="020B0604020202020204" pitchFamily="34" charset="0"/>
              </a:rPr>
              <a:t>Ne pas oublier d’activer les URLs</a:t>
            </a:r>
            <a:endParaRPr lang="fr-FR" sz="1400" b="0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690B15F6-DC15-3D9C-8FEF-FE1A5BD44F6F}"/>
              </a:ext>
            </a:extLst>
          </p:cNvPr>
          <p:cNvCxnSpPr>
            <a:cxnSpLocks/>
          </p:cNvCxnSpPr>
          <p:nvPr/>
        </p:nvCxnSpPr>
        <p:spPr>
          <a:xfrm flipH="1">
            <a:off x="6212781" y="3030772"/>
            <a:ext cx="576064" cy="174089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6BDF4B7A-3915-F9C9-446B-08F92FE1E37E}"/>
              </a:ext>
            </a:extLst>
          </p:cNvPr>
          <p:cNvCxnSpPr>
            <a:cxnSpLocks/>
          </p:cNvCxnSpPr>
          <p:nvPr/>
        </p:nvCxnSpPr>
        <p:spPr>
          <a:xfrm flipH="1">
            <a:off x="6300192" y="3288262"/>
            <a:ext cx="576064" cy="665320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8267959D-A4F4-3C96-644D-108043E04C9C}"/>
              </a:ext>
            </a:extLst>
          </p:cNvPr>
          <p:cNvGrpSpPr/>
          <p:nvPr/>
        </p:nvGrpSpPr>
        <p:grpSpPr>
          <a:xfrm>
            <a:off x="1907704" y="1159126"/>
            <a:ext cx="4326075" cy="820187"/>
            <a:chOff x="2190141" y="1159126"/>
            <a:chExt cx="4326075" cy="820187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356FF80A-0347-81D0-40F2-5213C03D7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0141" y="1159126"/>
              <a:ext cx="4310672" cy="797474"/>
            </a:xfrm>
            <a:prstGeom prst="rect">
              <a:avLst/>
            </a:prstGeom>
          </p:spPr>
        </p:pic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E04773D-F53A-A18E-48E7-1DDE68F27F3D}"/>
                </a:ext>
              </a:extLst>
            </p:cNvPr>
            <p:cNvSpPr/>
            <p:nvPr/>
          </p:nvSpPr>
          <p:spPr>
            <a:xfrm>
              <a:off x="2710648" y="1189919"/>
              <a:ext cx="746602" cy="789394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FBF4EAC7-B0DC-973F-5BD5-0ACFB538F788}"/>
                </a:ext>
              </a:extLst>
            </p:cNvPr>
            <p:cNvSpPr/>
            <p:nvPr/>
          </p:nvSpPr>
          <p:spPr>
            <a:xfrm>
              <a:off x="4792186" y="1189918"/>
              <a:ext cx="1724030" cy="302227"/>
            </a:xfrm>
            <a:prstGeom prst="roundRect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</p:spTree>
    <p:extLst>
      <p:ext uri="{BB962C8B-B14F-4D97-AF65-F5344CB8AC3E}">
        <p14:creationId xmlns:p14="http://schemas.microsoft.com/office/powerpoint/2010/main" val="696047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B9292-DD12-2752-F0DB-8FF3F8BFE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C3D1CB-913E-4362-43D7-C14654F49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Liste de références : infos importantes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B258DE00-10A2-6F00-47CC-B2CAF9FA0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17</a:t>
            </a:fld>
            <a:endParaRPr lang="fr-FR" dirty="0"/>
          </a:p>
        </p:txBody>
      </p:sp>
      <p:pic>
        <p:nvPicPr>
          <p:cNvPr id="24" name="Graphique 23" descr="Ampoule et engrenage avec un remplissage uni">
            <a:extLst>
              <a:ext uri="{FF2B5EF4-FFF2-40B4-BE49-F238E27FC236}">
                <a16:creationId xmlns:a16="http://schemas.microsoft.com/office/drawing/2014/main" id="{67F5BB38-3811-70BD-33F9-154CA9D767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6167849" y="341250"/>
            <a:ext cx="665928" cy="66592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4D28688-E82B-C10B-1278-889A254D8FE3}"/>
              </a:ext>
            </a:extLst>
          </p:cNvPr>
          <p:cNvSpPr txBox="1"/>
          <p:nvPr/>
        </p:nvSpPr>
        <p:spPr>
          <a:xfrm>
            <a:off x="395536" y="987574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 err="1"/>
              <a:t>Refresh</a:t>
            </a:r>
            <a:br>
              <a:rPr lang="fr-CH" sz="1400" dirty="0"/>
            </a:br>
            <a:r>
              <a:rPr lang="fr-CH" sz="1400" dirty="0">
                <a:sym typeface="Wingdings" pitchFamily="2" charset="2"/>
              </a:rPr>
              <a:t></a:t>
            </a:r>
            <a:r>
              <a:rPr lang="fr-CH" sz="1400" dirty="0"/>
              <a:t>Si vous modifiez manuellement vos références, les modifications seront perdues chaque fois que vous faites un «</a:t>
            </a:r>
            <a:r>
              <a:rPr lang="fr-CH" sz="1400" dirty="0" err="1"/>
              <a:t>Refresh</a:t>
            </a:r>
            <a:r>
              <a:rPr lang="fr-CH" sz="1400" dirty="0"/>
              <a:t>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/>
              <a:t>URLs</a:t>
            </a:r>
            <a:br>
              <a:rPr lang="fr-CH" sz="1400" b="1" dirty="0"/>
            </a:br>
            <a:r>
              <a:rPr lang="fr-CH" sz="1400" dirty="0">
                <a:sym typeface="Wingdings" pitchFamily="2" charset="2"/>
              </a:rPr>
              <a:t></a:t>
            </a:r>
            <a:r>
              <a:rPr lang="fr-CH" sz="1400" b="1" dirty="0">
                <a:sym typeface="Wingdings" pitchFamily="2" charset="2"/>
              </a:rPr>
              <a:t> </a:t>
            </a:r>
            <a:r>
              <a:rPr lang="fr-CH" sz="1400" dirty="0"/>
              <a:t>Il est nécessaire d’activer manuellement les liens dans la liste de références.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1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/>
              <a:t>Indication «pp.» pour les chapitres </a:t>
            </a:r>
            <a:br>
              <a:rPr lang="fr-CH" sz="1400" b="1" dirty="0"/>
            </a:br>
            <a:r>
              <a:rPr lang="fr-CH" sz="1400" dirty="0">
                <a:sym typeface="Wingdings" pitchFamily="2" charset="2"/>
              </a:rPr>
              <a:t> Zotero n’ajoute qu’un seul «p.» avant les pages. Il est admis de laisser «p.» dans la référence avant la mention des pages du chapitre.</a:t>
            </a:r>
          </a:p>
          <a:p>
            <a:endParaRPr lang="fr-CH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/>
              <a:t>1</a:t>
            </a:r>
            <a:r>
              <a:rPr lang="fr-CH" sz="1400" b="1" baseline="30000" dirty="0"/>
              <a:t>ère</a:t>
            </a:r>
            <a:r>
              <a:rPr lang="fr-CH" sz="1400" b="1" dirty="0"/>
              <a:t> lettre du sous-titre</a:t>
            </a:r>
            <a:br>
              <a:rPr lang="fr-CH" sz="1400" dirty="0"/>
            </a:br>
            <a:r>
              <a:rPr lang="fr-CH" sz="1400" dirty="0">
                <a:sym typeface="Wingdings" pitchFamily="2" charset="2"/>
              </a:rPr>
              <a:t>Zotero ajoute une majuscule à la première lettre du sous-titre. Il est admis de laisser la majuscule au sous-titre.</a:t>
            </a:r>
            <a:br>
              <a:rPr lang="fr-CH" sz="1400" dirty="0">
                <a:sym typeface="Wingdings" pitchFamily="2" charset="2"/>
              </a:rPr>
            </a:br>
            <a:endParaRPr lang="fr-CH" sz="1400" dirty="0">
              <a:sym typeface="Wingdings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>
                <a:sym typeface="Wingdings" pitchFamily="2" charset="2"/>
              </a:rPr>
              <a:t>« </a:t>
            </a:r>
            <a:r>
              <a:rPr lang="fr-CH" sz="1400" b="1" dirty="0" err="1">
                <a:sym typeface="Wingdings" pitchFamily="2" charset="2"/>
              </a:rPr>
              <a:t>Unlink</a:t>
            </a:r>
            <a:r>
              <a:rPr lang="fr-CH" sz="1400" b="1" dirty="0">
                <a:sym typeface="Wingdings" pitchFamily="2" charset="2"/>
              </a:rPr>
              <a:t> citations » </a:t>
            </a:r>
            <a:br>
              <a:rPr lang="fr-CH" sz="1400" dirty="0">
                <a:sym typeface="Wingdings" pitchFamily="2" charset="2"/>
              </a:rPr>
            </a:br>
            <a:r>
              <a:rPr lang="fr-CH" sz="1400" dirty="0">
                <a:sym typeface="Wingdings" pitchFamily="2" charset="2"/>
              </a:rPr>
              <a:t> Permet de casser les liens dynamiques entre Zotero et votre logiciel de traitement de texte. </a:t>
            </a:r>
            <a:br>
              <a:rPr lang="fr-CH" sz="1400" dirty="0">
                <a:sym typeface="Wingdings" pitchFamily="2" charset="2"/>
              </a:rPr>
            </a:br>
            <a:r>
              <a:rPr lang="fr-CH" sz="1400" dirty="0">
                <a:sym typeface="Wingdings" pitchFamily="2" charset="2"/>
              </a:rPr>
              <a:t>Il est conseillé d’utiliser cette fonctionnalité </a:t>
            </a:r>
            <a:r>
              <a:rPr lang="fr-CH" sz="1400" b="1" dirty="0">
                <a:solidFill>
                  <a:srgbClr val="CE0063"/>
                </a:solidFill>
                <a:sym typeface="Wingdings" pitchFamily="2" charset="2"/>
              </a:rPr>
              <a:t>uniquement</a:t>
            </a:r>
            <a:r>
              <a:rPr lang="fr-CH" sz="1400" dirty="0">
                <a:sym typeface="Wingdings" pitchFamily="2" charset="2"/>
              </a:rPr>
              <a:t> lors de la mise en page finale.</a:t>
            </a:r>
          </a:p>
        </p:txBody>
      </p:sp>
    </p:spTree>
    <p:extLst>
      <p:ext uri="{BB962C8B-B14F-4D97-AF65-F5344CB8AC3E}">
        <p14:creationId xmlns:p14="http://schemas.microsoft.com/office/powerpoint/2010/main" val="315508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0DC897-BD01-F987-C93A-DFFED9793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4. Travail sur les PDF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89F4C7E-2DBD-4FAA-3953-353FD3FEB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2A7146-8131-F7AF-9139-A11585B8115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1560" y="1203598"/>
            <a:ext cx="7992888" cy="3096344"/>
          </a:xfrm>
        </p:spPr>
        <p:txBody>
          <a:bodyPr/>
          <a:lstStyle/>
          <a:p>
            <a:r>
              <a:rPr lang="fr-FR" sz="2000" dirty="0"/>
              <a:t>Possibilité de travailler sur les PDF </a:t>
            </a:r>
            <a:r>
              <a:rPr lang="fr-FR" sz="2000" b="1" dirty="0">
                <a:solidFill>
                  <a:srgbClr val="CE0063"/>
                </a:solidFill>
              </a:rPr>
              <a:t>directement dans Zotero </a:t>
            </a:r>
            <a:r>
              <a:rPr lang="fr-FR" sz="2000" dirty="0"/>
              <a:t>en double-cliquant sur la référence.</a:t>
            </a:r>
            <a:br>
              <a:rPr lang="fr-FR" sz="2000" dirty="0"/>
            </a:br>
            <a:endParaRPr lang="fr-FR" sz="2000" dirty="0"/>
          </a:p>
          <a:p>
            <a:r>
              <a:rPr lang="fr-CH" sz="2000" dirty="0"/>
              <a:t>Grâce aux diverses fonctionnalités, </a:t>
            </a:r>
            <a:br>
              <a:rPr lang="fr-CH" sz="2000" dirty="0"/>
            </a:br>
            <a:r>
              <a:rPr lang="fr-CH" sz="2000" dirty="0"/>
              <a:t>il est possible de souligner, surligner, annoter, ajouter du texte, sélectionner des zones, dessiner sur votre PDF, y compris la lecture à voix haute.      .</a:t>
            </a:r>
            <a:br>
              <a:rPr lang="fr-CH" sz="2000" dirty="0"/>
            </a:br>
            <a:endParaRPr lang="fr-CH" sz="2000" dirty="0"/>
          </a:p>
          <a:p>
            <a:r>
              <a:rPr lang="fr-CH" sz="2000" dirty="0"/>
              <a:t>A partir des annotations      , ainsi que des notes de document, </a:t>
            </a:r>
            <a:br>
              <a:rPr lang="fr-CH" sz="2000" dirty="0"/>
            </a:br>
            <a:r>
              <a:rPr lang="fr-CH" sz="2000" dirty="0"/>
              <a:t>il est possible de créer des citations directes ou indirectes.</a:t>
            </a:r>
          </a:p>
          <a:p>
            <a:endParaRPr lang="fr-CH" sz="2000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E3FCD6B-B4E8-F6AD-66D4-5C6ED3779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9" r="7186" b="26805"/>
          <a:stretch>
            <a:fillRect/>
          </a:stretch>
        </p:blipFill>
        <p:spPr>
          <a:xfrm>
            <a:off x="5076056" y="2067694"/>
            <a:ext cx="2664296" cy="432048"/>
          </a:xfrm>
          <a:prstGeom prst="rect">
            <a:avLst/>
          </a:prstGeom>
          <a:ln>
            <a:solidFill>
              <a:srgbClr val="CE0063"/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0C206FF-D2D8-621E-BA08-357AD5C659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630910"/>
            <a:ext cx="406400" cy="381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FDDF7B9-51A8-A5FA-D0B1-4D5E6F879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46" t="-48907"/>
          <a:stretch>
            <a:fillRect/>
          </a:stretch>
        </p:blipFill>
        <p:spPr>
          <a:xfrm>
            <a:off x="3275856" y="2859782"/>
            <a:ext cx="432048" cy="68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034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F52A-0955-D43D-5A5E-132222C8A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CA7EA35-AEFF-A2D2-2C0F-352AA241B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19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28B0DB7-2DE9-FC5B-B04C-70F0E58E8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9542"/>
            <a:ext cx="7370589" cy="3872682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B3D1485-03DE-5376-A6EE-376A7EDD5B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9"/>
          <a:stretch>
            <a:fillRect/>
          </a:stretch>
        </p:blipFill>
        <p:spPr>
          <a:xfrm>
            <a:off x="6572320" y="915566"/>
            <a:ext cx="1815108" cy="1083455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D0B39BF-D7A1-DB3C-CED9-4D25ACFE724E}"/>
              </a:ext>
            </a:extLst>
          </p:cNvPr>
          <p:cNvSpPr/>
          <p:nvPr/>
        </p:nvSpPr>
        <p:spPr>
          <a:xfrm>
            <a:off x="6572320" y="1509459"/>
            <a:ext cx="1733377" cy="270203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8BE2668-4D22-5D2D-7790-BA8C5B6946B4}"/>
              </a:ext>
            </a:extLst>
          </p:cNvPr>
          <p:cNvSpPr/>
          <p:nvPr/>
        </p:nvSpPr>
        <p:spPr>
          <a:xfrm>
            <a:off x="8091836" y="832778"/>
            <a:ext cx="368596" cy="253156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</p:spTree>
    <p:extLst>
      <p:ext uri="{BB962C8B-B14F-4D97-AF65-F5344CB8AC3E}">
        <p14:creationId xmlns:p14="http://schemas.microsoft.com/office/powerpoint/2010/main" val="197386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>
            <a:extLst>
              <a:ext uri="{FF2B5EF4-FFF2-40B4-BE49-F238E27FC236}">
                <a16:creationId xmlns:a16="http://schemas.microsoft.com/office/drawing/2014/main" id="{BF61E52F-1395-5E42-A9DC-DEA7CFD2E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 eaLnBrk="1" hangingPunct="1"/>
            <a:r>
              <a:rPr lang="fr-FR" dirty="0"/>
              <a:t>Sommaire</a:t>
            </a:r>
          </a:p>
        </p:txBody>
      </p:sp>
      <p:sp>
        <p:nvSpPr>
          <p:cNvPr id="9" name="Sous-titre 8">
            <a:extLst>
              <a:ext uri="{FF2B5EF4-FFF2-40B4-BE49-F238E27FC236}">
                <a16:creationId xmlns:a16="http://schemas.microsoft.com/office/drawing/2014/main" id="{F67A4CFA-A437-7C40-8B26-0F204FC628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Introduction</a:t>
            </a:r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DA787415-1826-CE4F-A38B-D6892071F2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rtl="0"/>
            <a:r>
              <a:rPr lang="fr-FR" dirty="0"/>
              <a:t>Collecter et gérer les références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3DB2A680-F1ED-4043-AF29-5AB08DBDB0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rtl="0"/>
            <a:r>
              <a:rPr lang="fr-FR" dirty="0"/>
              <a:t>Citer et créer une liste de références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FAB5B38-9209-274F-9601-AD308E3AE34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rtl="0"/>
            <a:r>
              <a:rPr lang="fr-FR" dirty="0"/>
              <a:t>Travailler sur les PDF</a:t>
            </a:r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E8815FF9-58AE-E141-9EA7-A3D79485E99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rtl="0"/>
            <a:r>
              <a:rPr lang="fr-FR" dirty="0"/>
              <a:t>Bibliothèque de groupe		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6D86449C-11AB-8246-9B7E-EA9DEAE9C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1560" y="1491979"/>
            <a:ext cx="424868" cy="360000"/>
          </a:xfrm>
        </p:spPr>
        <p:txBody>
          <a:bodyPr/>
          <a:lstStyle/>
          <a:p>
            <a:pPr marL="0" marR="0" indent="0" algn="l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1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5B6D5A83-AA56-6F49-90CE-2976067C570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marR="0" indent="0" algn="ctr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5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AAABE441-1D5D-D241-A2C3-27AAB64450B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0" marR="0" indent="0" algn="ctr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4</a:t>
            </a:r>
          </a:p>
        </p:txBody>
      </p:sp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83A62609-A957-AD41-BA23-3EFB630CE88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0" marR="0" indent="0" algn="ctr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37901786-8448-D646-9ECA-75D39C4D3CF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pPr marL="0" marR="0" indent="0" algn="ctr" defTabSz="4629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Police système"/>
              <a:buNone/>
              <a:tabLst/>
            </a:pPr>
            <a:r>
              <a:rPr lang="fr-FR" dirty="0"/>
              <a:t>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DD85C2A-31D1-604D-A037-CAD949AE1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3" name="Espace réservé du texte 12">
            <a:extLst>
              <a:ext uri="{FF2B5EF4-FFF2-40B4-BE49-F238E27FC236}">
                <a16:creationId xmlns:a16="http://schemas.microsoft.com/office/drawing/2014/main" id="{7C614A0D-0DF4-3060-F409-74E4F4B8B0E1}"/>
              </a:ext>
            </a:extLst>
          </p:cNvPr>
          <p:cNvSpPr txBox="1">
            <a:spLocks/>
          </p:cNvSpPr>
          <p:nvPr/>
        </p:nvSpPr>
        <p:spPr>
          <a:xfrm>
            <a:off x="1108061" y="4011958"/>
            <a:ext cx="6704299" cy="432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l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Police système"/>
              <a:buChar char="—"/>
              <a:tabLst/>
              <a:defRPr lang="fr-FR" sz="2400" b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19" marR="0" indent="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Police système"/>
              <a:buNone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9444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2592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fr-FR" kern="0" dirty="0"/>
              <a:t>Installation des extensions	</a:t>
            </a:r>
          </a:p>
        </p:txBody>
      </p:sp>
      <p:sp>
        <p:nvSpPr>
          <p:cNvPr id="4" name="Espace réservé du texte 15">
            <a:extLst>
              <a:ext uri="{FF2B5EF4-FFF2-40B4-BE49-F238E27FC236}">
                <a16:creationId xmlns:a16="http://schemas.microsoft.com/office/drawing/2014/main" id="{E179DE60-76BD-7C82-E976-73387748FAC1}"/>
              </a:ext>
            </a:extLst>
          </p:cNvPr>
          <p:cNvSpPr txBox="1">
            <a:spLocks/>
          </p:cNvSpPr>
          <p:nvPr/>
        </p:nvSpPr>
        <p:spPr>
          <a:xfrm>
            <a:off x="611560" y="4007831"/>
            <a:ext cx="432000" cy="432000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Autofit/>
          </a:bodyPr>
          <a:lstStyle>
            <a:lvl1pPr marL="0" marR="0" indent="0" algn="ctr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400" b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Police système"/>
              <a:buChar char="—"/>
              <a:tabLst/>
              <a:defRPr lang="fr-FR" sz="2400" b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19" marR="0" indent="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Police système"/>
              <a:buNone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9444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25921" eaLnBrk="1" hangingPunct="1">
              <a:defRPr sz="1215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rtl="0">
              <a:buFont typeface="Police système"/>
              <a:buNone/>
            </a:pPr>
            <a:r>
              <a:rPr lang="fr-FR" kern="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33081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03EEC-A7E5-C001-7596-9022AEAE0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377AE8-6C63-0A8A-979F-3CC0171A0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Créer une citation à partir d’une annotation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DFEBF5C-3154-580E-6F86-0CCAF680F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20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3386FB5-EDD4-DC34-3F04-24FA58A2B5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858" b="6659"/>
          <a:stretch>
            <a:fillRect/>
          </a:stretch>
        </p:blipFill>
        <p:spPr>
          <a:xfrm>
            <a:off x="1043607" y="1816378"/>
            <a:ext cx="5423053" cy="24115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51121906-36AF-301F-A1D3-7D15EF2487D7}"/>
              </a:ext>
            </a:extLst>
          </p:cNvPr>
          <p:cNvSpPr txBox="1"/>
          <p:nvPr/>
        </p:nvSpPr>
        <p:spPr>
          <a:xfrm>
            <a:off x="899592" y="1149697"/>
            <a:ext cx="7810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sym typeface="Wingdings" pitchFamily="2" charset="2"/>
              </a:rPr>
              <a:t>Vous pouvez ajouter directement dans votre document Word </a:t>
            </a:r>
            <a:r>
              <a:rPr lang="fr-CH" sz="1600" b="1" dirty="0">
                <a:solidFill>
                  <a:srgbClr val="CE0063"/>
                </a:solidFill>
                <a:sym typeface="Wingdings" pitchFamily="2" charset="2"/>
              </a:rPr>
              <a:t>une annotation (passage surligné) </a:t>
            </a:r>
            <a:r>
              <a:rPr lang="fr-CH" sz="1600" dirty="0">
                <a:sym typeface="Wingdings" pitchFamily="2" charset="2"/>
              </a:rPr>
              <a:t>sous la forme d’une citation directe :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73AE177-8CFA-6831-A21A-954399B8B063}"/>
              </a:ext>
            </a:extLst>
          </p:cNvPr>
          <p:cNvGrpSpPr/>
          <p:nvPr/>
        </p:nvGrpSpPr>
        <p:grpSpPr>
          <a:xfrm>
            <a:off x="6741570" y="2029423"/>
            <a:ext cx="1127287" cy="782190"/>
            <a:chOff x="6948264" y="1899092"/>
            <a:chExt cx="1127287" cy="78219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9977EDF1-24DA-75A2-955B-5A5985D55B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36" b="18471"/>
            <a:stretch>
              <a:fillRect/>
            </a:stretch>
          </p:blipFill>
          <p:spPr>
            <a:xfrm>
              <a:off x="6948264" y="1902053"/>
              <a:ext cx="1127287" cy="669697"/>
            </a:xfrm>
            <a:prstGeom prst="rect">
              <a:avLst/>
            </a:prstGeom>
          </p:spPr>
        </p:pic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7EB90F0B-C1CB-1D8A-F117-0B77204DE2E8}"/>
                </a:ext>
              </a:extLst>
            </p:cNvPr>
            <p:cNvSpPr/>
            <p:nvPr/>
          </p:nvSpPr>
          <p:spPr>
            <a:xfrm>
              <a:off x="6948264" y="1899092"/>
              <a:ext cx="735483" cy="782190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E83EE886-B3EB-05E5-0EC6-D6A15EF53F52}"/>
              </a:ext>
            </a:extLst>
          </p:cNvPr>
          <p:cNvSpPr txBox="1"/>
          <p:nvPr/>
        </p:nvSpPr>
        <p:spPr>
          <a:xfrm>
            <a:off x="6685297" y="1635646"/>
            <a:ext cx="12361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b="1" dirty="0">
                <a:solidFill>
                  <a:srgbClr val="CE0063"/>
                </a:solidFill>
              </a:rPr>
              <a:t>Dans Word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51987D-90B8-269C-B2B8-6D81E02F35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19" b="13448"/>
          <a:stretch>
            <a:fillRect/>
          </a:stretch>
        </p:blipFill>
        <p:spPr>
          <a:xfrm>
            <a:off x="8021596" y="1183852"/>
            <a:ext cx="294820" cy="307778"/>
          </a:xfrm>
          <a:prstGeom prst="rect">
            <a:avLst/>
          </a:prstGeom>
          <a:ln>
            <a:solidFill>
              <a:srgbClr val="B9ACB2"/>
            </a:solidFill>
          </a:ln>
        </p:spPr>
      </p:pic>
    </p:spTree>
    <p:extLst>
      <p:ext uri="{BB962C8B-B14F-4D97-AF65-F5344CB8AC3E}">
        <p14:creationId xmlns:p14="http://schemas.microsoft.com/office/powerpoint/2010/main" val="3646521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301A5-F0DF-FF8A-5471-1C096843E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07FBAF96-F686-CCB8-4098-E87C89DD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89EA25C8-42AA-105E-CC6F-72758A80C67B}"/>
              </a:ext>
            </a:extLst>
          </p:cNvPr>
          <p:cNvSpPr txBox="1"/>
          <p:nvPr/>
        </p:nvSpPr>
        <p:spPr>
          <a:xfrm>
            <a:off x="500199" y="1131590"/>
            <a:ext cx="358803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dirty="0">
                <a:sym typeface="Wingdings" pitchFamily="2" charset="2"/>
              </a:rPr>
              <a:t>Dans Zotero vous pouvez aussi ajouter des </a:t>
            </a:r>
            <a:r>
              <a:rPr lang="fr-CH" sz="1600" b="1" dirty="0">
                <a:solidFill>
                  <a:srgbClr val="CE0063"/>
                </a:solidFill>
                <a:sym typeface="Wingdings" pitchFamily="2" charset="2"/>
              </a:rPr>
              <a:t>«notes de document» à partir de la référence </a:t>
            </a:r>
            <a:r>
              <a:rPr lang="fr-CH" sz="1600" dirty="0">
                <a:sym typeface="Wingdings" pitchFamily="2" charset="2"/>
              </a:rPr>
              <a:t>pour commenter, expliquer, citer le passage d’un document dont vous n’avez pas le PDF (livre...). S’il s’agit d’une citation directe, il faut ajouter les guillemets.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FDA43CF9-170C-18B0-D880-72546852C156}"/>
              </a:ext>
            </a:extLst>
          </p:cNvPr>
          <p:cNvSpPr/>
          <p:nvPr/>
        </p:nvSpPr>
        <p:spPr>
          <a:xfrm>
            <a:off x="7596336" y="1457641"/>
            <a:ext cx="432048" cy="425542"/>
          </a:xfrm>
          <a:prstGeom prst="ellipse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687A3B8-D0BD-C27B-2613-5837A8AB3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195300"/>
            <a:ext cx="4217496" cy="2528578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22722171-9C29-C761-9128-AF9C202A886F}"/>
              </a:ext>
            </a:extLst>
          </p:cNvPr>
          <p:cNvGrpSpPr/>
          <p:nvPr/>
        </p:nvGrpSpPr>
        <p:grpSpPr>
          <a:xfrm>
            <a:off x="5439299" y="2193356"/>
            <a:ext cx="2932038" cy="2133924"/>
            <a:chOff x="4667867" y="2497857"/>
            <a:chExt cx="2932038" cy="2133924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422AB6D-E966-1AB8-5D6E-253C5D743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7867" y="2561084"/>
              <a:ext cx="2932038" cy="207069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51DB919C-D964-0119-BF72-8734F052254F}"/>
                </a:ext>
              </a:extLst>
            </p:cNvPr>
            <p:cNvSpPr/>
            <p:nvPr/>
          </p:nvSpPr>
          <p:spPr>
            <a:xfrm>
              <a:off x="6276335" y="2497857"/>
              <a:ext cx="519460" cy="369333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  <p:sp>
          <p:nvSpPr>
            <p:cNvPr id="27" name="Ellipse 26">
              <a:extLst>
                <a:ext uri="{FF2B5EF4-FFF2-40B4-BE49-F238E27FC236}">
                  <a16:creationId xmlns:a16="http://schemas.microsoft.com/office/drawing/2014/main" id="{8353ABBE-5031-4F2B-92D1-F9AB3F6DD39D}"/>
                </a:ext>
              </a:extLst>
            </p:cNvPr>
            <p:cNvSpPr/>
            <p:nvPr/>
          </p:nvSpPr>
          <p:spPr>
            <a:xfrm>
              <a:off x="5436096" y="4092715"/>
              <a:ext cx="1584176" cy="523576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34" name="Titre 1">
            <a:extLst>
              <a:ext uri="{FF2B5EF4-FFF2-40B4-BE49-F238E27FC236}">
                <a16:creationId xmlns:a16="http://schemas.microsoft.com/office/drawing/2014/main" id="{A6EF8C2B-85C8-5661-5785-EC8EE52BD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Créer une citation à partir d’une note de document</a:t>
            </a: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64664C34-BFA5-5857-8394-78397522FC66}"/>
              </a:ext>
            </a:extLst>
          </p:cNvPr>
          <p:cNvCxnSpPr/>
          <p:nvPr/>
        </p:nvCxnSpPr>
        <p:spPr>
          <a:xfrm flipH="1">
            <a:off x="7047767" y="2715766"/>
            <a:ext cx="188529" cy="936104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 : avec coins rognés en diagonale 1">
            <a:extLst>
              <a:ext uri="{FF2B5EF4-FFF2-40B4-BE49-F238E27FC236}">
                <a16:creationId xmlns:a16="http://schemas.microsoft.com/office/drawing/2014/main" id="{C580FF06-A674-AE37-0438-491169CDCBC5}"/>
              </a:ext>
            </a:extLst>
          </p:cNvPr>
          <p:cNvSpPr/>
          <p:nvPr/>
        </p:nvSpPr>
        <p:spPr>
          <a:xfrm>
            <a:off x="584512" y="3241407"/>
            <a:ext cx="4923592" cy="1130543"/>
          </a:xfrm>
          <a:prstGeom prst="snip2Diag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500" dirty="0">
                <a:solidFill>
                  <a:schemeClr val="accent1"/>
                </a:solidFill>
              </a:rPr>
              <a:t>Vous pourrez ensuite transformer votre «note de document» en citation grâce à l’icône en haut </a:t>
            </a:r>
            <a:br>
              <a:rPr lang="fr-FR" sz="1500" dirty="0">
                <a:solidFill>
                  <a:schemeClr val="accent1"/>
                </a:solidFill>
              </a:rPr>
            </a:br>
            <a:r>
              <a:rPr lang="fr-FR" sz="1500" dirty="0">
                <a:solidFill>
                  <a:schemeClr val="accent1"/>
                </a:solidFill>
              </a:rPr>
              <a:t>à droite, qui va sélectionner la source, et insérer </a:t>
            </a:r>
            <a:br>
              <a:rPr lang="fr-FR" sz="1500" dirty="0">
                <a:solidFill>
                  <a:schemeClr val="accent1"/>
                </a:solidFill>
              </a:rPr>
            </a:br>
            <a:r>
              <a:rPr lang="fr-FR" sz="1500" dirty="0">
                <a:solidFill>
                  <a:schemeClr val="accent1"/>
                </a:solidFill>
              </a:rPr>
              <a:t>la citation directement dans votre document </a:t>
            </a:r>
            <a:r>
              <a:rPr lang="fr-FR" sz="1500" b="1" dirty="0">
                <a:solidFill>
                  <a:srgbClr val="CE0063"/>
                </a:solidFill>
              </a:rPr>
              <a:t>Word.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94B6728-51FD-0B43-7FD8-D7C8EB746867}"/>
              </a:ext>
            </a:extLst>
          </p:cNvPr>
          <p:cNvGrpSpPr/>
          <p:nvPr/>
        </p:nvGrpSpPr>
        <p:grpSpPr>
          <a:xfrm>
            <a:off x="4956881" y="4268959"/>
            <a:ext cx="1127287" cy="679055"/>
            <a:chOff x="4913254" y="4196951"/>
            <a:chExt cx="1127287" cy="679055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DBB1B991-3B1D-5422-3005-6CC66C1D5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36" b="18471"/>
            <a:stretch>
              <a:fillRect/>
            </a:stretch>
          </p:blipFill>
          <p:spPr>
            <a:xfrm>
              <a:off x="4913254" y="4196951"/>
              <a:ext cx="1127287" cy="669697"/>
            </a:xfrm>
            <a:prstGeom prst="rect">
              <a:avLst/>
            </a:prstGeom>
          </p:spPr>
        </p:pic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A58884D5-FA88-065E-499F-C69EA10D56BD}"/>
                </a:ext>
              </a:extLst>
            </p:cNvPr>
            <p:cNvSpPr/>
            <p:nvPr/>
          </p:nvSpPr>
          <p:spPr>
            <a:xfrm>
              <a:off x="5436096" y="4208800"/>
              <a:ext cx="591049" cy="667206"/>
            </a:xfrm>
            <a:prstGeom prst="ellipse">
              <a:avLst/>
            </a:prstGeom>
            <a:noFill/>
            <a:ln>
              <a:solidFill>
                <a:srgbClr val="CE006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ABDB83B7-52E1-975A-12EB-40249B3DAA50}"/>
              </a:ext>
            </a:extLst>
          </p:cNvPr>
          <p:cNvCxnSpPr>
            <a:cxnSpLocks/>
          </p:cNvCxnSpPr>
          <p:nvPr/>
        </p:nvCxnSpPr>
        <p:spPr>
          <a:xfrm flipV="1">
            <a:off x="4913254" y="2508601"/>
            <a:ext cx="2210586" cy="1143269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13E5484F-75FF-69ED-EDBB-28252CD23A70}"/>
              </a:ext>
            </a:extLst>
          </p:cNvPr>
          <p:cNvCxnSpPr>
            <a:cxnSpLocks/>
          </p:cNvCxnSpPr>
          <p:nvPr/>
        </p:nvCxnSpPr>
        <p:spPr>
          <a:xfrm flipH="1">
            <a:off x="6183671" y="4350365"/>
            <a:ext cx="542898" cy="228933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83659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CD38D5-91CE-7001-B8CB-BF670A76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Bibliothèques de groupe sur </a:t>
            </a:r>
            <a:r>
              <a:rPr lang="fr-FR" dirty="0" err="1"/>
              <a:t>www.zotero.org</a:t>
            </a:r>
            <a:endParaRPr lang="fr-FR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4A0D424-FA58-2287-741B-FFC136E2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22</a:t>
            </a:fld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B537FE-2964-5CE2-83EA-3A69897A7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2" b="26200"/>
          <a:stretch>
            <a:fillRect/>
          </a:stretch>
        </p:blipFill>
        <p:spPr>
          <a:xfrm>
            <a:off x="2771800" y="1313689"/>
            <a:ext cx="5472608" cy="330260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4D8D498-28D4-6FD0-2695-DF68A05242EE}"/>
              </a:ext>
            </a:extLst>
          </p:cNvPr>
          <p:cNvSpPr txBox="1"/>
          <p:nvPr/>
        </p:nvSpPr>
        <p:spPr>
          <a:xfrm>
            <a:off x="619150" y="1419622"/>
            <a:ext cx="2152650" cy="280076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CH" sz="1600" dirty="0"/>
              <a:t>Cette fonctionnalité permet de </a:t>
            </a:r>
            <a:r>
              <a:rPr lang="fr-CH" sz="1600" b="1" dirty="0">
                <a:solidFill>
                  <a:srgbClr val="CE0063"/>
                </a:solidFill>
              </a:rPr>
              <a:t>travailler en groupe sur les références</a:t>
            </a:r>
            <a:r>
              <a:rPr lang="fr-CH" sz="1600" dirty="0"/>
              <a:t> (toutes les fonctionnalités sont disponibles.</a:t>
            </a:r>
          </a:p>
          <a:p>
            <a:r>
              <a:rPr lang="fr-CH" sz="1600" dirty="0"/>
              <a:t>Après avoir créé un compte personnel, sélectionner l’onglet «Groups» sur </a:t>
            </a:r>
            <a:r>
              <a:rPr lang="fr-CH" sz="1600" dirty="0">
                <a:hlinkClick r:id="rId3"/>
              </a:rPr>
              <a:t>www.zotero.org</a:t>
            </a:r>
            <a:r>
              <a:rPr lang="fr-CH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3223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C1932F-FF7A-514E-C688-B5CF9FAA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Installation des extensions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BF1466B-B449-CB8A-03CD-FA0FEAEA4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E87769A-325F-23D8-6AB9-76214796AF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1560" y="1203598"/>
            <a:ext cx="7992888" cy="1512168"/>
          </a:xfrm>
        </p:spPr>
        <p:txBody>
          <a:bodyPr/>
          <a:lstStyle/>
          <a:p>
            <a:r>
              <a:rPr lang="fr-CH" sz="1400" dirty="0"/>
              <a:t>Zotero est un logiciel open-source qui bénéficie d’une communauté très active qui propose régulièrement du contenu supplémentaire pour améliorer les fonctionnalités de Zotero. Il s’agit d’extensions ou de « </a:t>
            </a:r>
            <a:r>
              <a:rPr lang="fr-CH" sz="1400" dirty="0" err="1"/>
              <a:t>add-ons</a:t>
            </a:r>
            <a:r>
              <a:rPr lang="fr-CH" sz="1400" dirty="0"/>
              <a:t> ». Ces extensions sont créées par des personnes externes à Zotero et peuvent répondre à différentes fonctionnalités. Elles ne sont pas nécessaires pour utiliser Zotero, mais peuvent vous aider dans votre utilisation du logiciel. </a:t>
            </a:r>
            <a:br>
              <a:rPr lang="fr-CH" sz="1400" dirty="0"/>
            </a:br>
            <a:endParaRPr lang="fr-CH" sz="1400" dirty="0"/>
          </a:p>
          <a:p>
            <a:r>
              <a:rPr lang="fr-CH" sz="1400" dirty="0"/>
              <a:t>Les extensions se trouvent ici : </a:t>
            </a:r>
            <a:r>
              <a:rPr lang="fr-CH" sz="1400" dirty="0">
                <a:hlinkClick r:id="rId2"/>
              </a:rPr>
              <a:t>https://www.zotero.org/support/plugins</a:t>
            </a:r>
            <a:r>
              <a:rPr lang="fr-CH" sz="1400" dirty="0"/>
              <a:t>  </a:t>
            </a:r>
            <a:br>
              <a:rPr lang="fr-CH" sz="1400" dirty="0"/>
            </a:br>
            <a:r>
              <a:rPr lang="fr-CH" sz="1400" dirty="0"/>
              <a:t>Nous vous en suggérons deux :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287966-0BD4-CEFD-36FD-447B0101F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147814"/>
            <a:ext cx="1872208" cy="3730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54189DD-EEEB-B7C9-F8DE-E632B39F1E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3552581"/>
            <a:ext cx="1800931" cy="54658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A673EE2-3ECC-1115-46C3-3B9C29EF2D6E}"/>
              </a:ext>
            </a:extLst>
          </p:cNvPr>
          <p:cNvSpPr txBox="1"/>
          <p:nvPr/>
        </p:nvSpPr>
        <p:spPr>
          <a:xfrm>
            <a:off x="3678860" y="3167419"/>
            <a:ext cx="4709563" cy="954107"/>
          </a:xfrm>
          <a:prstGeom prst="rect">
            <a:avLst/>
          </a:prstGeom>
          <a:noFill/>
          <a:ln>
            <a:solidFill>
              <a:srgbClr val="CE0063"/>
            </a:solidFill>
          </a:ln>
        </p:spPr>
        <p:txBody>
          <a:bodyPr wrap="square" rtlCol="0">
            <a:spAutoFit/>
          </a:bodyPr>
          <a:lstStyle/>
          <a:p>
            <a:r>
              <a:rPr lang="fr-CH" sz="1400" dirty="0"/>
              <a:t>Le format de fichier est « .</a:t>
            </a:r>
            <a:r>
              <a:rPr lang="fr-CH" sz="1400" dirty="0" err="1"/>
              <a:t>xpi</a:t>
            </a:r>
            <a:r>
              <a:rPr lang="fr-CH" sz="1400" dirty="0"/>
              <a:t> ». </a:t>
            </a:r>
            <a:r>
              <a:rPr lang="fr-CH" sz="1400" b="1" dirty="0">
                <a:solidFill>
                  <a:srgbClr val="CE0063"/>
                </a:solidFill>
              </a:rPr>
              <a:t>Attention, si vous utilisez le navigateur Firefox, il est nécessaire d’enregistrer sous</a:t>
            </a:r>
            <a:r>
              <a:rPr lang="fr-CH" sz="1400" dirty="0"/>
              <a:t>… votre fichier. Sinon, télécharger uniquement le fichier .</a:t>
            </a:r>
            <a:r>
              <a:rPr lang="fr-CH" sz="1400" dirty="0" err="1"/>
              <a:t>xpi</a:t>
            </a:r>
            <a:r>
              <a:rPr lang="fr-CH" sz="1400" dirty="0"/>
              <a:t> sur votre ordinateur.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2417B30-76B5-E894-EC33-3C2F1325CE4E}"/>
              </a:ext>
            </a:extLst>
          </p:cNvPr>
          <p:cNvSpPr txBox="1"/>
          <p:nvPr/>
        </p:nvSpPr>
        <p:spPr>
          <a:xfrm>
            <a:off x="1259632" y="3913872"/>
            <a:ext cx="2225289" cy="242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améliorer les métadonnées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D1FED8-0478-5FC0-5686-FEFCDF2FA18D}"/>
              </a:ext>
            </a:extLst>
          </p:cNvPr>
          <p:cNvSpPr txBox="1"/>
          <p:nvPr/>
        </p:nvSpPr>
        <p:spPr>
          <a:xfrm>
            <a:off x="1187624" y="3355098"/>
            <a:ext cx="2266967" cy="242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Pour traduire (titres, résumés et PDF)</a:t>
            </a:r>
          </a:p>
        </p:txBody>
      </p:sp>
    </p:spTree>
    <p:extLst>
      <p:ext uri="{BB962C8B-B14F-4D97-AF65-F5344CB8AC3E}">
        <p14:creationId xmlns:p14="http://schemas.microsoft.com/office/powerpoint/2010/main" val="29861000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393C9A-F37D-20A1-6378-6899D950A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Extensions (suite)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E352091-2C2F-D3AE-AB98-A875AA32EE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65FEE13F-EFB8-C335-214E-71034EAE44A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788" y="1125711"/>
            <a:ext cx="7874644" cy="1512168"/>
          </a:xfrm>
        </p:spPr>
        <p:txBody>
          <a:bodyPr/>
          <a:lstStyle/>
          <a:p>
            <a:r>
              <a:rPr lang="fr-CH" sz="1600" dirty="0"/>
              <a:t>Généralement, les </a:t>
            </a:r>
            <a:r>
              <a:rPr lang="fr-CH" sz="1600" dirty="0" err="1"/>
              <a:t>auteur·ices</a:t>
            </a:r>
            <a:r>
              <a:rPr lang="fr-CH" sz="1600" dirty="0"/>
              <a:t> de ces extensions proposent une partie </a:t>
            </a:r>
            <a:br>
              <a:rPr lang="fr-CH" sz="1600" dirty="0"/>
            </a:br>
            <a:r>
              <a:rPr lang="fr-CH" sz="1600" dirty="0"/>
              <a:t>qui explique comment installer («Install», «How to </a:t>
            </a:r>
            <a:r>
              <a:rPr lang="fr-CH" sz="1600" dirty="0" err="1"/>
              <a:t>install</a:t>
            </a:r>
            <a:r>
              <a:rPr lang="fr-CH" sz="1600" dirty="0"/>
              <a:t>», «</a:t>
            </a:r>
            <a:r>
              <a:rPr lang="fr-CH" sz="1600" dirty="0" err="1"/>
              <a:t>Latest</a:t>
            </a:r>
            <a:r>
              <a:rPr lang="fr-CH" sz="1600" dirty="0"/>
              <a:t> version…», ..).</a:t>
            </a:r>
          </a:p>
          <a:p>
            <a:r>
              <a:rPr lang="fr-CH" sz="1600" dirty="0"/>
              <a:t>Suivre les instructions indiquées pour l’extension souhaitée : 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240D3AC-A4CA-56C1-4B76-D313FAC61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98505"/>
            <a:ext cx="5040560" cy="247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425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729824-EDC2-4B7D-42A2-FBE24EDFC1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9546DE2-4CF7-974A-CD03-684ECB2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Extensions (suite)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E7555DB8-95D7-1A19-9545-0A91BE0BF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44EB661-758F-9116-F96D-E4AFE2BE50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788" y="1125710"/>
            <a:ext cx="7730628" cy="3318247"/>
          </a:xfrm>
        </p:spPr>
        <p:txBody>
          <a:bodyPr/>
          <a:lstStyle/>
          <a:p>
            <a:r>
              <a:rPr lang="fr-CH" sz="1400" dirty="0"/>
              <a:t>Dans Zotero, aller sous « Outils » et « Extensions »  </a:t>
            </a:r>
          </a:p>
          <a:p>
            <a:endParaRPr lang="fr-CH" sz="1600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6F65B3-2D3F-1245-95B6-FC2CD4B8CC8B}"/>
              </a:ext>
            </a:extLst>
          </p:cNvPr>
          <p:cNvSpPr txBox="1"/>
          <p:nvPr/>
        </p:nvSpPr>
        <p:spPr>
          <a:xfrm>
            <a:off x="5220072" y="1106609"/>
            <a:ext cx="356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solidFill>
                  <a:srgbClr val="CE0063"/>
                </a:solidFill>
              </a:rPr>
              <a:t>1.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12FD97E-42EF-C14B-AA7C-2BB16D13064E}"/>
              </a:ext>
            </a:extLst>
          </p:cNvPr>
          <p:cNvSpPr txBox="1"/>
          <p:nvPr/>
        </p:nvSpPr>
        <p:spPr>
          <a:xfrm>
            <a:off x="3968652" y="1901527"/>
            <a:ext cx="3674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CE0063"/>
                </a:solidFill>
              </a:rPr>
              <a:t>2.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E96C6C-9EB4-EF6E-115C-94CB509328CC}"/>
              </a:ext>
            </a:extLst>
          </p:cNvPr>
          <p:cNvSpPr txBox="1"/>
          <p:nvPr/>
        </p:nvSpPr>
        <p:spPr>
          <a:xfrm>
            <a:off x="609319" y="1923678"/>
            <a:ext cx="3451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CH" sz="1400" dirty="0"/>
              <a:t>Cliquer sur l’icône des paramètres (roue crantée) et sélectionner «Install Plugin </a:t>
            </a:r>
            <a:r>
              <a:rPr lang="fr-CH" sz="1400" dirty="0" err="1"/>
              <a:t>from</a:t>
            </a:r>
            <a:r>
              <a:rPr lang="fr-CH" sz="1400" dirty="0"/>
              <a:t> file»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72FBEF4-4BC1-4847-D225-BD359C8F22C8}"/>
              </a:ext>
            </a:extLst>
          </p:cNvPr>
          <p:cNvSpPr txBox="1"/>
          <p:nvPr/>
        </p:nvSpPr>
        <p:spPr>
          <a:xfrm>
            <a:off x="601647" y="3172459"/>
            <a:ext cx="382633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fr-CH" sz="1400" dirty="0"/>
              <a:t>Aller chercher le fichier .</a:t>
            </a:r>
            <a:r>
              <a:rPr lang="fr-CH" sz="1400" dirty="0" err="1"/>
              <a:t>xpi</a:t>
            </a:r>
            <a:r>
              <a:rPr lang="fr-CH" sz="1400" dirty="0"/>
              <a:t> concerné, et cliquer sur « Ouvrir ».</a:t>
            </a:r>
            <a:br>
              <a:rPr lang="fr-CH" sz="1400" dirty="0"/>
            </a:br>
            <a:r>
              <a:rPr lang="fr-CH" sz="1400" dirty="0"/>
              <a:t>La ou les extensions s’afficheront dans une fenêtre pop-up. Il est toujours possible de les activer ou désactiver ici.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E677DCB-A339-FC1E-4505-C1296E3E4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1" y="3164881"/>
            <a:ext cx="3168351" cy="106554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BD27A15-E0D9-BF55-8587-5638D68EB720}"/>
              </a:ext>
            </a:extLst>
          </p:cNvPr>
          <p:cNvSpPr txBox="1"/>
          <p:nvPr/>
        </p:nvSpPr>
        <p:spPr>
          <a:xfrm>
            <a:off x="4572000" y="3075806"/>
            <a:ext cx="3600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solidFill>
                  <a:srgbClr val="CE0063"/>
                </a:solidFill>
              </a:rPr>
              <a:t>3.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26727EB1-FF4D-B906-56E0-C0B9345B5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8" t="1" b="8608"/>
          <a:stretch>
            <a:fillRect/>
          </a:stretch>
        </p:blipFill>
        <p:spPr>
          <a:xfrm>
            <a:off x="5574051" y="826621"/>
            <a:ext cx="2310317" cy="1002429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A6BABBA2-60E6-5A89-2CD0-CEACCC5CF3CE}"/>
              </a:ext>
            </a:extLst>
          </p:cNvPr>
          <p:cNvSpPr/>
          <p:nvPr/>
        </p:nvSpPr>
        <p:spPr>
          <a:xfrm>
            <a:off x="5724128" y="1304269"/>
            <a:ext cx="504056" cy="135686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C615A49F-4CFE-F056-D7D0-4A9464DDB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251" y="1523236"/>
            <a:ext cx="1919734" cy="122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281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66BDD-8687-E515-9D0D-E5D2EAE79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384264-ADE0-B615-336E-216B220B5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Extension « </a:t>
            </a:r>
            <a:r>
              <a:rPr lang="fr-FR" sz="2400" i="1" dirty="0">
                <a:solidFill>
                  <a:srgbClr val="CE0063"/>
                </a:solidFill>
              </a:rPr>
              <a:t>Translate »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9559C6B-34C6-5096-4840-078B2A1C9D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FCD65C2F-2A31-0358-F937-5CB4E8FFC8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85787" y="1125711"/>
            <a:ext cx="7802637" cy="1662063"/>
          </a:xfrm>
        </p:spPr>
        <p:txBody>
          <a:bodyPr/>
          <a:lstStyle/>
          <a:p>
            <a:r>
              <a:rPr lang="fr-CH" sz="1600" dirty="0"/>
              <a:t>Une fois l’extension «</a:t>
            </a:r>
            <a:r>
              <a:rPr lang="fr-CH" sz="1600" i="1" dirty="0"/>
              <a:t>Translate»</a:t>
            </a:r>
            <a:r>
              <a:rPr lang="fr-CH" sz="1600" dirty="0"/>
              <a:t> installée, il faut la paramétrer pour qu’elle traduise le contenu en français : </a:t>
            </a:r>
            <a:br>
              <a:rPr lang="fr-CH" sz="1600" dirty="0"/>
            </a:br>
            <a:r>
              <a:rPr lang="fr-CH" sz="1600" dirty="0"/>
              <a:t>Zotero &gt;&gt;&gt; Préférences</a:t>
            </a:r>
          </a:p>
          <a:p>
            <a:endParaRPr lang="fr-CH" sz="1600" dirty="0"/>
          </a:p>
          <a:p>
            <a:r>
              <a:rPr lang="fr-CH" sz="1600" b="1" dirty="0">
                <a:solidFill>
                  <a:srgbClr val="CE0063"/>
                </a:solidFill>
              </a:rPr>
              <a:t>Sur la référence </a:t>
            </a:r>
            <a:r>
              <a:rPr lang="fr-CH" sz="1600" dirty="0"/>
              <a:t>désirée, faire un clic droit et sélectionner « Translate Title » et/ou « Translate Abstract ».</a:t>
            </a:r>
          </a:p>
          <a:p>
            <a:endParaRPr lang="fr-CH" sz="1600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E86895C-7FB1-4AB6-E54C-D7289F19A57A}"/>
              </a:ext>
            </a:extLst>
          </p:cNvPr>
          <p:cNvSpPr txBox="1"/>
          <p:nvPr/>
        </p:nvSpPr>
        <p:spPr>
          <a:xfrm>
            <a:off x="657795" y="3006700"/>
            <a:ext cx="341014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600" b="1" dirty="0">
                <a:solidFill>
                  <a:srgbClr val="CE0063"/>
                </a:solidFill>
              </a:rPr>
              <a:t>Dans le PDF</a:t>
            </a:r>
            <a:r>
              <a:rPr lang="fr-CH" sz="1600" dirty="0"/>
              <a:t>, sélectionner le passage à traduire. Une fenêtre avec la traduction s’affiche à côté du texte.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79FD428-C9EE-B453-B542-BFF5241FE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95" y="2590985"/>
            <a:ext cx="3166518" cy="229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851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6E9A2ED-4F40-C240-82E2-613BC19C1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9B8D40F1-8471-F034-3F02-41FF3EBCF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Ressources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D0B24F1A-4120-EF7C-F660-E4D17F852E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6989" y="1202647"/>
            <a:ext cx="7992888" cy="3413643"/>
          </a:xfrm>
        </p:spPr>
        <p:txBody>
          <a:bodyPr/>
          <a:lstStyle/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CH" sz="2000" dirty="0"/>
              <a:t>Bibliothèque HETSL :</a:t>
            </a:r>
          </a:p>
          <a:p>
            <a:r>
              <a:rPr lang="fr-CH" sz="2000" b="1" dirty="0">
                <a:solidFill>
                  <a:srgbClr val="CE0063"/>
                </a:solidFill>
              </a:rPr>
              <a:t>Guide PDF </a:t>
            </a:r>
            <a:r>
              <a:rPr lang="fr-CH" sz="2000" dirty="0"/>
              <a:t>sur notre site web : </a:t>
            </a:r>
            <a:r>
              <a:rPr lang="fr-CH" sz="2000" dirty="0">
                <a:hlinkClick r:id="rId2"/>
              </a:rPr>
              <a:t>https://www.hetsl.ch/organisation/services/biblio/normes-apa</a:t>
            </a:r>
            <a:r>
              <a:rPr lang="fr-CH" sz="2000" dirty="0"/>
              <a:t> </a:t>
            </a:r>
          </a:p>
          <a:p>
            <a:pPr marL="0" indent="0">
              <a:buNone/>
            </a:pPr>
            <a:endParaRPr lang="fr-CH" sz="2000" dirty="0"/>
          </a:p>
          <a:p>
            <a:r>
              <a:rPr lang="fr-CH" sz="2000" dirty="0"/>
              <a:t>Prendre rendez-vous pour un </a:t>
            </a:r>
            <a:r>
              <a:rPr lang="fr-CH" sz="2000" b="1" dirty="0">
                <a:solidFill>
                  <a:srgbClr val="CE0063"/>
                </a:solidFill>
              </a:rPr>
              <a:t>coaching</a:t>
            </a:r>
            <a:r>
              <a:rPr lang="fr-CH" sz="2000" dirty="0"/>
              <a:t> : </a:t>
            </a:r>
            <a:r>
              <a:rPr lang="fr-CH" sz="2000" dirty="0">
                <a:hlinkClick r:id="rId3"/>
              </a:rPr>
              <a:t>https://www.hetsl.ch/organisation/services/biblio/formations</a:t>
            </a:r>
            <a:r>
              <a:rPr lang="fr-CH" sz="2000" dirty="0"/>
              <a:t> </a:t>
            </a:r>
          </a:p>
          <a:p>
            <a:pPr marL="0" indent="0">
              <a:buNone/>
            </a:pPr>
            <a:endParaRPr lang="fr-CH" sz="2000" dirty="0"/>
          </a:p>
          <a:p>
            <a:pPr marL="0" indent="0">
              <a:buNone/>
            </a:pPr>
            <a:r>
              <a:rPr lang="fr-CH" sz="2000" dirty="0"/>
              <a:t>Blog Zotero francophone : </a:t>
            </a:r>
            <a:r>
              <a:rPr lang="fr-CH" sz="2000" dirty="0">
                <a:hlinkClick r:id="rId4"/>
              </a:rPr>
              <a:t>https://zotero.hypotheses.org/</a:t>
            </a:r>
            <a:r>
              <a:rPr lang="fr-CH" sz="2000" dirty="0"/>
              <a:t> </a:t>
            </a:r>
          </a:p>
          <a:p>
            <a:pPr marL="0" indent="0">
              <a:buNone/>
            </a:pPr>
            <a:endParaRPr lang="fr-CH" sz="2000" dirty="0"/>
          </a:p>
        </p:txBody>
      </p:sp>
    </p:spTree>
    <p:extLst>
      <p:ext uri="{BB962C8B-B14F-4D97-AF65-F5344CB8AC3E}">
        <p14:creationId xmlns:p14="http://schemas.microsoft.com/office/powerpoint/2010/main" val="558703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76312C-63AB-62EA-9CC9-C7CB0BBC1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/>
          <a:lstStyle/>
          <a:p>
            <a:r>
              <a:rPr lang="fr-FR" dirty="0"/>
              <a:t>1. Introduction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D874204E-F6AD-077B-8A73-C5E4B5CD7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24F6788-45B8-4ACB-9EC1-060F6B6088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34" y="2275174"/>
            <a:ext cx="4850721" cy="1808744"/>
          </a:xfrm>
          <a:prstGeom prst="rect">
            <a:avLst/>
          </a:prstGeom>
        </p:spPr>
      </p:pic>
      <p:sp>
        <p:nvSpPr>
          <p:cNvPr id="17" name="Espace réservé du texte 3">
            <a:extLst>
              <a:ext uri="{FF2B5EF4-FFF2-40B4-BE49-F238E27FC236}">
                <a16:creationId xmlns:a16="http://schemas.microsoft.com/office/drawing/2014/main" id="{E0363CAA-8A16-EF09-D4E6-D7CC59AD46A6}"/>
              </a:ext>
            </a:extLst>
          </p:cNvPr>
          <p:cNvSpPr txBox="1">
            <a:spLocks/>
          </p:cNvSpPr>
          <p:nvPr/>
        </p:nvSpPr>
        <p:spPr>
          <a:xfrm>
            <a:off x="529334" y="1643300"/>
            <a:ext cx="7859090" cy="568410"/>
          </a:xfrm>
          <a:prstGeom prst="rect">
            <a:avLst/>
          </a:prstGeom>
        </p:spPr>
        <p:txBody>
          <a:bodyPr/>
          <a:lstStyle>
            <a:lvl1pPr marL="342900" marR="0" indent="-34290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Arial" panose="020B0604020202020204" pitchFamily="34" charset="0"/>
              <a:buChar char="•"/>
              <a:tabLst/>
              <a:defRPr lang="fr-FR"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9769" marR="0" indent="-28575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8019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1167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kern="0" dirty="0"/>
              <a:t>Logiciel libre.</a:t>
            </a:r>
          </a:p>
          <a:p>
            <a:r>
              <a:rPr lang="fr-FR" sz="1400" kern="0" dirty="0"/>
              <a:t>Intégré dans un traitement de texte, il permet de citer et générer la liste des références.</a:t>
            </a:r>
            <a:endParaRPr lang="fr-FR" kern="0" dirty="0"/>
          </a:p>
          <a:p>
            <a:pPr marL="0" indent="0">
              <a:buFont typeface="Arial" panose="020B0604020202020204" pitchFamily="34" charset="0"/>
              <a:buNone/>
            </a:pPr>
            <a:endParaRPr lang="fr-FR" kern="0" dirty="0"/>
          </a:p>
        </p:txBody>
      </p:sp>
      <p:sp>
        <p:nvSpPr>
          <p:cNvPr id="18" name="Espace réservé du texte 3">
            <a:extLst>
              <a:ext uri="{FF2B5EF4-FFF2-40B4-BE49-F238E27FC236}">
                <a16:creationId xmlns:a16="http://schemas.microsoft.com/office/drawing/2014/main" id="{E77BAACD-CD0C-0F3D-0C1A-21045E063757}"/>
              </a:ext>
            </a:extLst>
          </p:cNvPr>
          <p:cNvSpPr txBox="1">
            <a:spLocks/>
          </p:cNvSpPr>
          <p:nvPr/>
        </p:nvSpPr>
        <p:spPr>
          <a:xfrm>
            <a:off x="529334" y="2123303"/>
            <a:ext cx="4762745" cy="592463"/>
          </a:xfrm>
          <a:prstGeom prst="rect">
            <a:avLst/>
          </a:prstGeom>
        </p:spPr>
        <p:txBody>
          <a:bodyPr/>
          <a:lstStyle>
            <a:lvl1pPr marL="342900" marR="0" indent="-34290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Arial" panose="020B0604020202020204" pitchFamily="34" charset="0"/>
              <a:buChar char="•"/>
              <a:tabLst/>
              <a:defRPr lang="fr-FR"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9769" marR="0" indent="-28575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8019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1167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kern="0" dirty="0"/>
              <a:t>Zotero propose bien d’autres fonctionnalités très utiles liées aux références :</a:t>
            </a:r>
            <a:br>
              <a:rPr lang="fr-FR" sz="1400" kern="0" dirty="0"/>
            </a:br>
            <a:endParaRPr lang="fr-FR" kern="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54ACD4F-BDD9-2C12-98B7-4EDAC0D881F1}"/>
              </a:ext>
            </a:extLst>
          </p:cNvPr>
          <p:cNvSpPr txBox="1"/>
          <p:nvPr/>
        </p:nvSpPr>
        <p:spPr>
          <a:xfrm>
            <a:off x="557058" y="1119190"/>
            <a:ext cx="783136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kern="0" dirty="0"/>
              <a:t>Zotero permet de constituer une « bibliothèque » personnelle de références bibliographiques tout au long de son parcours de formation et professionnel :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75887B8-981E-040C-7B52-00AE5B27FBD6}"/>
              </a:ext>
            </a:extLst>
          </p:cNvPr>
          <p:cNvSpPr txBox="1">
            <a:spLocks/>
          </p:cNvSpPr>
          <p:nvPr/>
        </p:nvSpPr>
        <p:spPr>
          <a:xfrm>
            <a:off x="699123" y="3487597"/>
            <a:ext cx="7859090" cy="1319570"/>
          </a:xfrm>
          <a:prstGeom prst="rect">
            <a:avLst/>
          </a:prstGeom>
        </p:spPr>
        <p:txBody>
          <a:bodyPr/>
          <a:lstStyle>
            <a:lvl1pPr marL="342900" marR="0" indent="-34290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34361" indent="-330342" eaLnBrk="1" hangingPunct="1">
              <a:spcBef>
                <a:spcPts val="891"/>
              </a:spcBef>
              <a:buFont typeface="Arial" panose="020B0604020202020204" pitchFamily="34" charset="0"/>
              <a:buChar char="•"/>
              <a:tabLst/>
              <a:defRPr lang="fr-FR" sz="2400" b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289769" marR="0" indent="-285750" defTabSz="462961" eaLnBrk="1" fontAlgn="auto" latinLnBrk="0" hangingPunct="1">
              <a:lnSpc>
                <a:spcPct val="100000"/>
              </a:lnSpc>
              <a:spcBef>
                <a:spcPts val="891"/>
              </a:spcBef>
              <a:spcAft>
                <a:spcPts val="0"/>
              </a:spcAft>
              <a:buClr>
                <a:schemeClr val="tx1"/>
              </a:buClr>
              <a:buSzTx/>
              <a:buFont typeface="Arial" panose="020B0604020202020204" pitchFamily="34" charset="0"/>
              <a:buChar char="•"/>
              <a:tabLst/>
              <a:defRPr sz="1367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8019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211671" indent="-285750" eaLnBrk="1" hangingPunct="1">
              <a:buClr>
                <a:schemeClr val="accent1"/>
              </a:buClr>
              <a:buFont typeface="Arial" panose="020B0604020202020204" pitchFamily="34" charset="0"/>
              <a:buChar char="•"/>
              <a:defRPr sz="200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157402" eaLnBrk="1" hangingPunct="1">
              <a:defRPr>
                <a:latin typeface="+mn-lt"/>
                <a:ea typeface="+mn-ea"/>
                <a:cs typeface="+mn-cs"/>
              </a:defRPr>
            </a:lvl6pPr>
            <a:lvl7pPr marL="1388882" eaLnBrk="1" hangingPunct="1">
              <a:defRPr>
                <a:latin typeface="+mn-lt"/>
                <a:ea typeface="+mn-ea"/>
                <a:cs typeface="+mn-cs"/>
              </a:defRPr>
            </a:lvl7pPr>
            <a:lvl8pPr marL="1620363" eaLnBrk="1" hangingPunct="1">
              <a:defRPr>
                <a:latin typeface="+mn-lt"/>
                <a:ea typeface="+mn-ea"/>
                <a:cs typeface="+mn-cs"/>
              </a:defRPr>
            </a:lvl8pPr>
            <a:lvl9pPr marL="1851843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400" kern="0" dirty="0">
                <a:solidFill>
                  <a:srgbClr val="CE0063"/>
                </a:solidFill>
                <a:sym typeface="Wingdings" pitchFamily="2" charset="2"/>
              </a:rPr>
              <a:t> Vérifier l’installation : </a:t>
            </a:r>
            <a:br>
              <a:rPr lang="fr-FR" sz="1400" kern="0" dirty="0">
                <a:sym typeface="Wingdings" pitchFamily="2" charset="2"/>
              </a:rPr>
            </a:br>
            <a:r>
              <a:rPr lang="fr-FR" sz="1400" kern="0" dirty="0"/>
              <a:t>Version à jour : 9.0</a:t>
            </a:r>
          </a:p>
          <a:p>
            <a:pPr marL="0" indent="0">
              <a:buNone/>
            </a:pPr>
            <a:r>
              <a:rPr lang="fr-FR" sz="1400" kern="0" dirty="0">
                <a:sym typeface="Wingdings" pitchFamily="2" charset="2"/>
              </a:rPr>
              <a:t> </a:t>
            </a:r>
            <a:r>
              <a:rPr lang="fr-FR" sz="1400" kern="0" dirty="0"/>
              <a:t>Extension dans le navigateur (connecteur)</a:t>
            </a:r>
            <a:br>
              <a:rPr lang="fr-FR" sz="1400" kern="0" dirty="0"/>
            </a:br>
            <a:r>
              <a:rPr lang="fr-FR" sz="1400" kern="0" dirty="0">
                <a:sym typeface="Wingdings" pitchFamily="2" charset="2"/>
              </a:rPr>
              <a:t> </a:t>
            </a:r>
            <a:r>
              <a:rPr lang="fr-FR" sz="1400" kern="0" dirty="0"/>
              <a:t>Menu Zotero présent dans la barre d’outils de Word</a:t>
            </a:r>
            <a:br>
              <a:rPr lang="fr-FR" sz="1400" kern="0" dirty="0">
                <a:sym typeface="Wingdings" pitchFamily="2" charset="2"/>
              </a:rPr>
            </a:br>
            <a:r>
              <a:rPr lang="fr-FR" sz="1400" kern="0" dirty="0">
                <a:sym typeface="Wingdings" pitchFamily="2" charset="2"/>
              </a:rPr>
              <a:t> Compte en ligne : indispensable pour créer une bibliothèque de groupe</a:t>
            </a:r>
            <a:endParaRPr lang="fr-FR" sz="1400" kern="0" dirty="0"/>
          </a:p>
          <a:p>
            <a:pPr marL="0" indent="0">
              <a:buNone/>
            </a:pPr>
            <a:endParaRPr lang="fr-FR" kern="0" dirty="0"/>
          </a:p>
          <a:p>
            <a:pPr marL="0" indent="0">
              <a:buFont typeface="Arial" panose="020B0604020202020204" pitchFamily="34" charset="0"/>
              <a:buNone/>
            </a:pPr>
            <a:endParaRPr lang="fr-FR" kern="0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CDCA8F-6615-66FF-0A5F-D38CE1D99C22}"/>
              </a:ext>
            </a:extLst>
          </p:cNvPr>
          <p:cNvSpPr txBox="1"/>
          <p:nvPr/>
        </p:nvSpPr>
        <p:spPr>
          <a:xfrm>
            <a:off x="6588224" y="3651870"/>
            <a:ext cx="2089033" cy="242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Schéma : Bibliothèque de l’UNIGE</a:t>
            </a:r>
          </a:p>
        </p:txBody>
      </p:sp>
    </p:spTree>
    <p:extLst>
      <p:ext uri="{BB962C8B-B14F-4D97-AF65-F5344CB8AC3E}">
        <p14:creationId xmlns:p14="http://schemas.microsoft.com/office/powerpoint/2010/main" val="139007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5A4A6-1E38-D9AD-3955-B66014D98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B06E23F-A00F-C132-AF19-65DF8708A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00813" y="274053"/>
            <a:ext cx="2057400" cy="253156"/>
          </a:xfrm>
        </p:spPr>
        <p:txBody>
          <a:bodyPr anchor="t">
            <a:normAutofit/>
          </a:bodyPr>
          <a:lstStyle/>
          <a:p>
            <a:pPr>
              <a:spcAft>
                <a:spcPts val="600"/>
              </a:spcAft>
            </a:pPr>
            <a:fld id="{0E434C1D-1690-3843-82F9-787CBA0F31F5}" type="slidenum">
              <a:rPr lang="fr-FR" smtClean="0"/>
              <a:pPr>
                <a:spcAft>
                  <a:spcPts val="600"/>
                </a:spcAft>
              </a:pPr>
              <a:t>4</a:t>
            </a:fld>
            <a:endParaRPr lang="fr-FR"/>
          </a:p>
        </p:txBody>
      </p:sp>
      <p:sp>
        <p:nvSpPr>
          <p:cNvPr id="16" name="Titre 12">
            <a:extLst>
              <a:ext uri="{FF2B5EF4-FFF2-40B4-BE49-F238E27FC236}">
                <a16:creationId xmlns:a16="http://schemas.microsoft.com/office/drawing/2014/main" id="{EF4A016F-F115-039B-AA73-FBE20CEB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Interface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2A1472E-0695-3799-11C6-4613F9D1B2E1}"/>
              </a:ext>
            </a:extLst>
          </p:cNvPr>
          <p:cNvSpPr txBox="1"/>
          <p:nvPr/>
        </p:nvSpPr>
        <p:spPr>
          <a:xfrm>
            <a:off x="7884369" y="1461632"/>
            <a:ext cx="115212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Panneau </a:t>
            </a:r>
            <a:br>
              <a:rPr lang="fr-FR" sz="1100" dirty="0"/>
            </a:br>
            <a:r>
              <a:rPr lang="fr-FR" sz="1100" dirty="0"/>
              <a:t>du document. Voir ci-après les détails des icônes.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05FFA4-237F-08C9-3ED6-9FCDEF990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896541"/>
            <a:ext cx="7632849" cy="4186272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267243-A47A-F5DF-C0EF-94F5B45604F7}"/>
              </a:ext>
            </a:extLst>
          </p:cNvPr>
          <p:cNvSpPr/>
          <p:nvPr/>
        </p:nvSpPr>
        <p:spPr>
          <a:xfrm>
            <a:off x="7738890" y="1108856"/>
            <a:ext cx="1225598" cy="2089769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EF76B8-4C83-11B8-97CC-3B394FEDBD1D}"/>
              </a:ext>
            </a:extLst>
          </p:cNvPr>
          <p:cNvSpPr/>
          <p:nvPr/>
        </p:nvSpPr>
        <p:spPr>
          <a:xfrm>
            <a:off x="107504" y="915566"/>
            <a:ext cx="233083" cy="2563313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E0063"/>
                </a:solidFill>
              </a:rPr>
              <a:t>Collections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FE2893E-70C4-84D7-4F6A-1E73E8039869}"/>
              </a:ext>
            </a:extLst>
          </p:cNvPr>
          <p:cNvSpPr/>
          <p:nvPr/>
        </p:nvSpPr>
        <p:spPr>
          <a:xfrm>
            <a:off x="6444209" y="364482"/>
            <a:ext cx="1512168" cy="490601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E0063"/>
                </a:solidFill>
              </a:rPr>
              <a:t>Données bibliographiques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D6FD33-1CBD-819A-55D0-AD083E80B5E8}"/>
              </a:ext>
            </a:extLst>
          </p:cNvPr>
          <p:cNvSpPr/>
          <p:nvPr/>
        </p:nvSpPr>
        <p:spPr>
          <a:xfrm>
            <a:off x="2765196" y="595797"/>
            <a:ext cx="1152127" cy="406902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rgbClr val="CE0063"/>
                </a:solidFill>
              </a:rPr>
              <a:t>Références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CD362FC-D0C8-60FB-1FE8-13A410B6CFCC}"/>
              </a:ext>
            </a:extLst>
          </p:cNvPr>
          <p:cNvSpPr/>
          <p:nvPr/>
        </p:nvSpPr>
        <p:spPr>
          <a:xfrm>
            <a:off x="6465846" y="1017810"/>
            <a:ext cx="444057" cy="218576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9ED2749-0D20-3CFF-CA51-8AC65328D467}"/>
              </a:ext>
            </a:extLst>
          </p:cNvPr>
          <p:cNvSpPr/>
          <p:nvPr/>
        </p:nvSpPr>
        <p:spPr>
          <a:xfrm>
            <a:off x="6524626" y="3369591"/>
            <a:ext cx="610244" cy="218576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45B74CB-726E-0BE1-18DE-F4F1029424AC}"/>
              </a:ext>
            </a:extLst>
          </p:cNvPr>
          <p:cNvSpPr/>
          <p:nvPr/>
        </p:nvSpPr>
        <p:spPr>
          <a:xfrm>
            <a:off x="467048" y="1149696"/>
            <a:ext cx="576064" cy="162727"/>
          </a:xfrm>
          <a:prstGeom prst="roundRect">
            <a:avLst/>
          </a:prstGeom>
          <a:noFill/>
          <a:ln>
            <a:solidFill>
              <a:srgbClr val="CE00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 err="1"/>
          </a:p>
        </p:txBody>
      </p:sp>
    </p:spTree>
    <p:extLst>
      <p:ext uri="{BB962C8B-B14F-4D97-AF65-F5344CB8AC3E}">
        <p14:creationId xmlns:p14="http://schemas.microsoft.com/office/powerpoint/2010/main" val="2799547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78714-291E-23AB-5F16-564ED14A9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5E365F-AEDA-24F7-FBF5-F469E4752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Panneau du document à droite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5BF8072-2C20-6F38-5ED7-C2112DA6F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C0C0380-631A-5604-E6BB-46A8FCE36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09" y="1369870"/>
            <a:ext cx="7492581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753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3E46244D-6480-C184-A452-C5F80C6BD575}"/>
              </a:ext>
            </a:extLst>
          </p:cNvPr>
          <p:cNvSpPr txBox="1"/>
          <p:nvPr/>
        </p:nvSpPr>
        <p:spPr>
          <a:xfrm>
            <a:off x="898433" y="1355935"/>
            <a:ext cx="1873368" cy="1143808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rmAutofit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6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Vérifier les paramétrages </a:t>
            </a:r>
            <a:b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600" dirty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fr-FR" sz="1600" b="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le menu « Préférences »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573D4F-9CAB-EED5-0C87-903A97D92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430887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r>
              <a:rPr lang="fr-FR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Collecter et gérer les références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1B7D8CC-D54E-7195-3CD8-FA02E450C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00813" y="274053"/>
            <a:ext cx="2057400" cy="253156"/>
          </a:xfrm>
        </p:spPr>
        <p:txBody>
          <a:bodyPr vert="horz" lIns="0" tIns="0" rIns="0" bIns="0" rtlCol="0" anchor="t" anchorCtr="0">
            <a:normAutofit/>
          </a:bodyPr>
          <a:lstStyle/>
          <a:p>
            <a:pPr>
              <a:spcAft>
                <a:spcPts val="600"/>
              </a:spcAft>
            </a:pPr>
            <a:fld id="{0E434C1D-1690-3843-82F9-787CBA0F31F5}" type="slidenum">
              <a:rPr lang="fr-FR" smtClean="0"/>
              <a:pPr>
                <a:spcAft>
                  <a:spcPts val="600"/>
                </a:spcAft>
              </a:pPr>
              <a:t>6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3D267B-A7E9-9ECE-149C-D3754FE0F7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"/>
          <a:stretch>
            <a:fillRect/>
          </a:stretch>
        </p:blipFill>
        <p:spPr>
          <a:xfrm>
            <a:off x="2987824" y="2139702"/>
            <a:ext cx="4223627" cy="235028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94559D2-E1D5-1E7D-0C6F-33F0DC6D0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01" b="49634"/>
          <a:stretch>
            <a:fillRect/>
          </a:stretch>
        </p:blipFill>
        <p:spPr>
          <a:xfrm>
            <a:off x="4600383" y="1282074"/>
            <a:ext cx="4223628" cy="147361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2176417-1973-6CB4-A04D-71FD7E1D743F}"/>
              </a:ext>
            </a:extLst>
          </p:cNvPr>
          <p:cNvSpPr txBox="1"/>
          <p:nvPr/>
        </p:nvSpPr>
        <p:spPr>
          <a:xfrm>
            <a:off x="7693084" y="1725091"/>
            <a:ext cx="1104965" cy="541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CE0063"/>
                </a:solidFill>
              </a:rPr>
              <a:t>Compte Zotero en ligne sur </a:t>
            </a:r>
            <a:r>
              <a:rPr lang="fr-FR" dirty="0" err="1">
                <a:solidFill>
                  <a:srgbClr val="CE0063"/>
                </a:solidFill>
              </a:rPr>
              <a:t>zotero.org</a:t>
            </a:r>
            <a:endParaRPr lang="fr-FR" dirty="0">
              <a:solidFill>
                <a:srgbClr val="CE0063"/>
              </a:solidFill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826B48E2-D4F5-B551-B24A-0269A4951304}"/>
              </a:ext>
            </a:extLst>
          </p:cNvPr>
          <p:cNvCxnSpPr/>
          <p:nvPr/>
        </p:nvCxnSpPr>
        <p:spPr>
          <a:xfrm flipH="1">
            <a:off x="7358389" y="1910219"/>
            <a:ext cx="384885" cy="70848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898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B6B567-AEE1-8880-DEE9-017641E80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Ajouter/importer une référence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91F44350-14C9-AF0F-2C52-B5188CAE3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F24C25-56AC-8350-9E4A-E196A7CFC8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1560" y="1059582"/>
            <a:ext cx="4032448" cy="3795886"/>
          </a:xfrm>
        </p:spPr>
        <p:txBody>
          <a:bodyPr/>
          <a:lstStyle/>
          <a:p>
            <a:r>
              <a:rPr lang="fr-FR" sz="1400" b="1" dirty="0"/>
              <a:t>Ajout manuel </a:t>
            </a:r>
            <a:r>
              <a:rPr lang="fr-FR" sz="1400" dirty="0"/>
              <a:t>: </a:t>
            </a:r>
            <a:br>
              <a:rPr lang="fr-FR" sz="1400" dirty="0"/>
            </a:br>
            <a:r>
              <a:rPr lang="fr-FR" sz="1400" dirty="0"/>
              <a:t>utile pour les documents </a:t>
            </a:r>
            <a:br>
              <a:rPr lang="fr-FR" sz="1400" dirty="0"/>
            </a:br>
            <a:r>
              <a:rPr lang="fr-FR" sz="1400" dirty="0"/>
              <a:t>introuvables sur internet </a:t>
            </a:r>
            <a:br>
              <a:rPr lang="fr-FR" sz="1400" dirty="0"/>
            </a:br>
            <a:r>
              <a:rPr lang="fr-FR" sz="1400" dirty="0"/>
              <a:t>par exemple.</a:t>
            </a:r>
            <a:br>
              <a:rPr lang="fr-FR" sz="1600" dirty="0"/>
            </a:br>
            <a:endParaRPr lang="fr-FR" sz="1600" dirty="0"/>
          </a:p>
          <a:p>
            <a:endParaRPr lang="fr-FR" sz="1600" dirty="0"/>
          </a:p>
          <a:p>
            <a:endParaRPr lang="fr-FR" sz="1600" dirty="0"/>
          </a:p>
          <a:p>
            <a:r>
              <a:rPr lang="fr-FR" sz="1400" b="1" dirty="0"/>
              <a:t>Import </a:t>
            </a:r>
            <a:r>
              <a:rPr lang="fr-FR" sz="1400" b="1" dirty="0">
                <a:solidFill>
                  <a:srgbClr val="CE0063"/>
                </a:solidFill>
              </a:rPr>
              <a:t>via le DOI</a:t>
            </a:r>
            <a:br>
              <a:rPr lang="fr-FR" sz="1600" dirty="0"/>
            </a:br>
            <a:br>
              <a:rPr lang="fr-FR" sz="1600" dirty="0"/>
            </a:br>
            <a:br>
              <a:rPr lang="fr-FR" sz="1600" dirty="0"/>
            </a:br>
            <a:endParaRPr lang="fr-FR" sz="1600" dirty="0"/>
          </a:p>
          <a:p>
            <a:pPr marL="0" indent="0">
              <a:buNone/>
            </a:pPr>
            <a:br>
              <a:rPr lang="fr-FR" sz="1600" dirty="0"/>
            </a:br>
            <a:endParaRPr lang="fr-FR" sz="1600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E08496-567C-0FE3-F2C5-DAACD802EC88}"/>
              </a:ext>
            </a:extLst>
          </p:cNvPr>
          <p:cNvGrpSpPr/>
          <p:nvPr/>
        </p:nvGrpSpPr>
        <p:grpSpPr>
          <a:xfrm>
            <a:off x="827583" y="2859782"/>
            <a:ext cx="3891442" cy="798904"/>
            <a:chOff x="827583" y="2859782"/>
            <a:chExt cx="3891442" cy="798904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2455E504-9593-667D-6B6D-CC6B6D500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4" b="13175"/>
            <a:stretch>
              <a:fillRect/>
            </a:stretch>
          </p:blipFill>
          <p:spPr>
            <a:xfrm>
              <a:off x="944943" y="2903832"/>
              <a:ext cx="3774082" cy="754854"/>
            </a:xfrm>
            <a:prstGeom prst="rect">
              <a:avLst/>
            </a:prstGeom>
          </p:spPr>
        </p:pic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F9B8C468-A042-DB62-E40D-0B84D3654627}"/>
                </a:ext>
              </a:extLst>
            </p:cNvPr>
            <p:cNvSpPr/>
            <p:nvPr/>
          </p:nvSpPr>
          <p:spPr>
            <a:xfrm>
              <a:off x="827583" y="2859782"/>
              <a:ext cx="360041" cy="343854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95B28429-434B-47A4-9A29-1B6ED02ABE32}"/>
              </a:ext>
            </a:extLst>
          </p:cNvPr>
          <p:cNvGrpSpPr/>
          <p:nvPr/>
        </p:nvGrpSpPr>
        <p:grpSpPr>
          <a:xfrm>
            <a:off x="3087843" y="1275607"/>
            <a:ext cx="1327097" cy="1296143"/>
            <a:chOff x="3087843" y="1275607"/>
            <a:chExt cx="1327097" cy="129614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94865D70-D5F9-9D10-2D98-BB802D3E3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7843" y="1349481"/>
              <a:ext cx="1327097" cy="1222269"/>
            </a:xfrm>
            <a:prstGeom prst="rect">
              <a:avLst/>
            </a:prstGeom>
          </p:spPr>
        </p:pic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5A3DBB2-D7A1-0A7D-AD84-8B0A8EF0D696}"/>
                </a:ext>
              </a:extLst>
            </p:cNvPr>
            <p:cNvSpPr/>
            <p:nvPr/>
          </p:nvSpPr>
          <p:spPr>
            <a:xfrm>
              <a:off x="3087843" y="1275607"/>
              <a:ext cx="332029" cy="36004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pic>
        <p:nvPicPr>
          <p:cNvPr id="22" name="Image 21">
            <a:extLst>
              <a:ext uri="{FF2B5EF4-FFF2-40B4-BE49-F238E27FC236}">
                <a16:creationId xmlns:a16="http://schemas.microsoft.com/office/drawing/2014/main" id="{6356353D-2047-F3FC-D70F-037DF19D89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256"/>
          <a:stretch>
            <a:fillRect/>
          </a:stretch>
        </p:blipFill>
        <p:spPr>
          <a:xfrm>
            <a:off x="6140062" y="2463656"/>
            <a:ext cx="1869794" cy="1548254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F3A27E6E-447E-C713-603B-0763904F41C3}"/>
              </a:ext>
            </a:extLst>
          </p:cNvPr>
          <p:cNvSpPr txBox="1"/>
          <p:nvPr/>
        </p:nvSpPr>
        <p:spPr>
          <a:xfrm>
            <a:off x="5148064" y="1462110"/>
            <a:ext cx="3296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46296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4D7D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CE00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Depuis son navigateur internet 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CE006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b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 connecteur Zotero ajoute la référence automatiquement en </a:t>
            </a:r>
            <a:r>
              <a:rPr lang="fr-FR" sz="14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kumimoji="0" lang="fr-FR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dentifiant</a:t>
            </a:r>
            <a:r>
              <a:rPr kumimoji="0" lang="fr-FR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le type de document :</a:t>
            </a:r>
            <a:endParaRPr lang="fr-FR" sz="1400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B1B072C-3316-CC95-B3B4-9C2C965BE8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473" y="858845"/>
            <a:ext cx="1267722" cy="633861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2F7CC7A-F07A-9F57-97DB-EB349F54584C}"/>
              </a:ext>
            </a:extLst>
          </p:cNvPr>
          <p:cNvSpPr txBox="1"/>
          <p:nvPr/>
        </p:nvSpPr>
        <p:spPr>
          <a:xfrm>
            <a:off x="1039001" y="4109974"/>
            <a:ext cx="7133399" cy="306026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Autofit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600" b="0" dirty="0">
                <a:solidFill>
                  <a:srgbClr val="CE00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Toujours vérifier les données bibliographiques importées avec le document !</a:t>
            </a:r>
          </a:p>
        </p:txBody>
      </p:sp>
      <p:pic>
        <p:nvPicPr>
          <p:cNvPr id="8" name="Graphique 7" descr="Ampoule et engrenage avec un remplissage uni">
            <a:extLst>
              <a:ext uri="{FF2B5EF4-FFF2-40B4-BE49-F238E27FC236}">
                <a16:creationId xmlns:a16="http://schemas.microsoft.com/office/drawing/2014/main" id="{BCF0D564-FF93-7249-74A4-85F527FA08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2937" y="3999380"/>
            <a:ext cx="508663" cy="515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56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4128C-EF5C-8131-3B95-5D9355DA4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5881F-23C2-AFF0-646E-74D902D15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527209"/>
            <a:ext cx="7972425" cy="369332"/>
          </a:xfrm>
        </p:spPr>
        <p:txBody>
          <a:bodyPr/>
          <a:lstStyle/>
          <a:p>
            <a:r>
              <a:rPr lang="fr-FR" sz="2400" dirty="0">
                <a:solidFill>
                  <a:srgbClr val="CE0063"/>
                </a:solidFill>
              </a:rPr>
              <a:t>Ajouter/importer une référence (suite)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C96E046B-3428-170E-BF42-2AA8ADD67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34C1D-1690-3843-82F9-787CBA0F31F5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B561689-0A9F-D93F-CFA4-294632B2FF0B}"/>
              </a:ext>
            </a:extLst>
          </p:cNvPr>
          <p:cNvSpPr txBox="1"/>
          <p:nvPr/>
        </p:nvSpPr>
        <p:spPr>
          <a:xfrm>
            <a:off x="526131" y="1203598"/>
            <a:ext cx="541402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1400" b="1" dirty="0"/>
              <a:t>Importer un fichier PDF </a:t>
            </a:r>
            <a:r>
              <a:rPr lang="fr-CH" sz="1400" dirty="0"/>
              <a:t>via ce bouton </a:t>
            </a:r>
            <a:br>
              <a:rPr lang="fr-CH" sz="1400" dirty="0"/>
            </a:br>
            <a:r>
              <a:rPr lang="fr-CH" sz="1400" dirty="0"/>
              <a:t>dans sa bibliothèque Zotero </a:t>
            </a:r>
            <a:br>
              <a:rPr lang="fr-CH" sz="1400" dirty="0"/>
            </a:br>
            <a:r>
              <a:rPr lang="fr-CH" sz="1400" dirty="0"/>
              <a:t>ou simplement </a:t>
            </a:r>
            <a:r>
              <a:rPr lang="fr-CH" sz="1400" b="1" dirty="0">
                <a:solidFill>
                  <a:srgbClr val="CE0063"/>
                </a:solidFill>
              </a:rPr>
              <a:t>glisser/déposer </a:t>
            </a:r>
            <a:r>
              <a:rPr lang="fr-CH" sz="1400" dirty="0"/>
              <a:t>le PDF :</a:t>
            </a:r>
            <a:br>
              <a:rPr lang="fr-CH" sz="1400" dirty="0"/>
            </a:br>
            <a:r>
              <a:rPr lang="fr-CH" sz="1400" dirty="0"/>
              <a:t>- si les métadonnées ne sont pas importées automatiquement : clic droit sur le PDF pour </a:t>
            </a:r>
            <a:r>
              <a:rPr lang="fr-CH" sz="1400" i="1" dirty="0"/>
              <a:t>Récupérer les métadonnées </a:t>
            </a:r>
            <a:r>
              <a:rPr lang="fr-CH" sz="1400" dirty="0"/>
              <a:t>;</a:t>
            </a:r>
            <a:br>
              <a:rPr lang="fr-CH" sz="1400" dirty="0"/>
            </a:br>
            <a:r>
              <a:rPr lang="fr-CH" sz="1400" dirty="0"/>
              <a:t>- si pas de métadonnées : clic droit sur le PDF pour </a:t>
            </a:r>
            <a:r>
              <a:rPr lang="fr-CH" sz="1400" i="1" dirty="0"/>
              <a:t>Créer un document parent</a:t>
            </a:r>
            <a:r>
              <a:rPr lang="fr-CH" sz="1400" dirty="0"/>
              <a:t> et saisir les données bibliographiques.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8FE634C-4CC6-9DCA-DF6E-03036E897DDD}"/>
              </a:ext>
            </a:extLst>
          </p:cNvPr>
          <p:cNvGrpSpPr/>
          <p:nvPr/>
        </p:nvGrpSpPr>
        <p:grpSpPr>
          <a:xfrm>
            <a:off x="6158590" y="896541"/>
            <a:ext cx="1869794" cy="1368152"/>
            <a:chOff x="4903280" y="3607059"/>
            <a:chExt cx="1802125" cy="1251952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3CA0B84B-2889-E7AB-87BD-F1330DD75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78"/>
            <a:stretch>
              <a:fillRect/>
            </a:stretch>
          </p:blipFill>
          <p:spPr>
            <a:xfrm>
              <a:off x="4903280" y="3670272"/>
              <a:ext cx="1802125" cy="1188739"/>
            </a:xfrm>
            <a:prstGeom prst="rect">
              <a:avLst/>
            </a:prstGeom>
          </p:spPr>
        </p:pic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B79A759C-CFFF-ED4C-EC8E-07A35E44F20F}"/>
                </a:ext>
              </a:extLst>
            </p:cNvPr>
            <p:cNvSpPr/>
            <p:nvPr/>
          </p:nvSpPr>
          <p:spPr>
            <a:xfrm>
              <a:off x="5077981" y="3607059"/>
              <a:ext cx="504056" cy="35238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 err="1"/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F5C60FD4-2565-1568-3B46-CE5BBFA4B4D2}"/>
              </a:ext>
            </a:extLst>
          </p:cNvPr>
          <p:cNvSpPr txBox="1"/>
          <p:nvPr/>
        </p:nvSpPr>
        <p:spPr>
          <a:xfrm>
            <a:off x="6558810" y="3113857"/>
            <a:ext cx="1671588" cy="1133102"/>
          </a:xfrm>
          <a:prstGeom prst="rect">
            <a:avLst/>
          </a:prstGeom>
          <a:ln>
            <a:solidFill>
              <a:srgbClr val="CE0063"/>
            </a:solidFill>
          </a:ln>
        </p:spPr>
        <p:txBody>
          <a:bodyPr lIns="0" rIns="90000" rtlCol="0">
            <a:normAutofit/>
          </a:bodyPr>
          <a:lstStyle/>
          <a:p>
            <a:pPr algn="ctr" defTabSz="462961">
              <a:spcAft>
                <a:spcPts val="600"/>
              </a:spcAft>
              <a:buClr>
                <a:schemeClr val="tx2"/>
              </a:buClr>
            </a:pPr>
            <a:r>
              <a:rPr lang="fr-FR" sz="1300" b="0" dirty="0">
                <a:solidFill>
                  <a:srgbClr val="CE00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 est aussi possible d’exporter des listes de références depuis </a:t>
            </a:r>
            <a:r>
              <a:rPr lang="fr-FR" sz="1300" b="0" dirty="0" err="1">
                <a:solidFill>
                  <a:srgbClr val="CE006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Google</a:t>
            </a:r>
            <a:r>
              <a:rPr lang="fr-FR" sz="1300" dirty="0" err="1">
                <a:solidFill>
                  <a:srgbClr val="CE0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Scholar</a:t>
            </a:r>
            <a:r>
              <a:rPr lang="fr-FR" sz="1300" dirty="0">
                <a:solidFill>
                  <a:srgbClr val="CE006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format .bib</a:t>
            </a:r>
            <a:endParaRPr lang="fr-FR" sz="1300" b="0" dirty="0">
              <a:solidFill>
                <a:srgbClr val="CE0063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Graphique 7" descr="Ampoule et engrenage avec un remplissage uni">
            <a:extLst>
              <a:ext uri="{FF2B5EF4-FFF2-40B4-BE49-F238E27FC236}">
                <a16:creationId xmlns:a16="http://schemas.microsoft.com/office/drawing/2014/main" id="{2E8B4676-76E6-30AA-BD24-B07227A77D2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90774" y="3003798"/>
            <a:ext cx="387910" cy="39304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E2EB3577-19A6-E091-0EA0-53F751602345}"/>
              </a:ext>
            </a:extLst>
          </p:cNvPr>
          <p:cNvSpPr txBox="1"/>
          <p:nvPr/>
        </p:nvSpPr>
        <p:spPr>
          <a:xfrm>
            <a:off x="526131" y="3003798"/>
            <a:ext cx="54140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1400" b="1" dirty="0"/>
              <a:t>Importation à partir d’un fichier de références </a:t>
            </a:r>
            <a:r>
              <a:rPr lang="fr-CH" sz="1400" dirty="0"/>
              <a:t>: </a:t>
            </a:r>
            <a:br>
              <a:rPr lang="fr-CH" sz="1400" dirty="0"/>
            </a:br>
            <a:r>
              <a:rPr lang="fr-CH" sz="1400" dirty="0"/>
              <a:t>- export des résultats obtenus avec une recherche dans une base de données (PubMed, </a:t>
            </a:r>
            <a:r>
              <a:rPr lang="fr-CH" sz="1400" dirty="0" err="1"/>
              <a:t>Cinahl</a:t>
            </a:r>
            <a:r>
              <a:rPr lang="fr-CH" sz="1400" dirty="0"/>
              <a:t>, Web of Science, </a:t>
            </a:r>
            <a:r>
              <a:rPr lang="fr-CH" sz="1400" dirty="0" err="1"/>
              <a:t>PsycINO</a:t>
            </a:r>
            <a:r>
              <a:rPr lang="fr-CH" sz="1400" dirty="0"/>
              <a:t>). </a:t>
            </a:r>
            <a:br>
              <a:rPr lang="fr-CH" sz="1400" dirty="0"/>
            </a:br>
            <a:r>
              <a:rPr lang="fr-CH" sz="1400" b="1" dirty="0">
                <a:solidFill>
                  <a:srgbClr val="CE0063"/>
                </a:solidFill>
              </a:rPr>
              <a:t>Formats de fichier .RIS ou .BIB </a:t>
            </a:r>
            <a:r>
              <a:rPr lang="fr-CH" sz="1400" dirty="0"/>
              <a:t>(.</a:t>
            </a:r>
            <a:r>
              <a:rPr lang="fr-CH" sz="1400" dirty="0" err="1"/>
              <a:t>nbib</a:t>
            </a:r>
            <a:r>
              <a:rPr lang="fr-CH" sz="1400" dirty="0"/>
              <a:t> pour </a:t>
            </a:r>
            <a:r>
              <a:rPr lang="fr-CH" sz="1400" dirty="0" err="1"/>
              <a:t>Pubmed</a:t>
            </a:r>
            <a:r>
              <a:rPr lang="fr-CH" sz="1400" dirty="0"/>
              <a:t>)</a:t>
            </a:r>
            <a:br>
              <a:rPr lang="fr-CH" sz="1400" dirty="0"/>
            </a:br>
            <a:r>
              <a:rPr lang="fr-CH" sz="1400" dirty="0">
                <a:sym typeface="Wingdings" pitchFamily="2" charset="2"/>
              </a:rPr>
              <a:t></a:t>
            </a:r>
            <a:r>
              <a:rPr lang="fr-CH" sz="1400" dirty="0"/>
              <a:t>Zotero permet d'importer ce fichier dans sa bibliothèque en allant sous Fichier, puis Importer. </a:t>
            </a:r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9620F15C-731D-E816-154B-68E34AD88D03}"/>
              </a:ext>
            </a:extLst>
          </p:cNvPr>
          <p:cNvCxnSpPr>
            <a:cxnSpLocks/>
          </p:cNvCxnSpPr>
          <p:nvPr/>
        </p:nvCxnSpPr>
        <p:spPr>
          <a:xfrm flipV="1">
            <a:off x="4067944" y="1203598"/>
            <a:ext cx="2160240" cy="144016"/>
          </a:xfrm>
          <a:prstGeom prst="straightConnector1">
            <a:avLst/>
          </a:prstGeom>
          <a:ln w="25400">
            <a:solidFill>
              <a:srgbClr val="CE006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497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E614C-178F-0DE3-55D5-B7CEBA89E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texte 17">
            <a:extLst>
              <a:ext uri="{FF2B5EF4-FFF2-40B4-BE49-F238E27FC236}">
                <a16:creationId xmlns:a16="http://schemas.microsoft.com/office/drawing/2014/main" id="{684582A4-5B66-1F1E-6B4A-3C31BBE358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7544" y="1131590"/>
            <a:ext cx="2952328" cy="3672408"/>
          </a:xfrm>
        </p:spPr>
        <p:txBody>
          <a:bodyPr/>
          <a:lstStyle/>
          <a:p>
            <a:pPr marL="0" indent="0">
              <a:buNone/>
            </a:pPr>
            <a:r>
              <a:rPr lang="fr-FR" sz="1600" dirty="0"/>
              <a:t>Zotero va gérer l’import des données bibliographiques associées au document :</a:t>
            </a:r>
            <a:r>
              <a:rPr lang="fr-CH" sz="1600" dirty="0"/>
              <a:t> le type de document, le titre, les noms et prénoms des auteurs, la date, etc. sont importés automatiquement.</a:t>
            </a:r>
            <a:br>
              <a:rPr lang="fr-CH" sz="1600" dirty="0"/>
            </a:br>
            <a:r>
              <a:rPr lang="fr-CH" sz="1600" b="1" dirty="0"/>
              <a:t>Ne pas oublier de les vérifier/modifier/compléter si besoin !</a:t>
            </a:r>
            <a:br>
              <a:rPr lang="fr-CH" sz="1600" dirty="0"/>
            </a:br>
            <a:r>
              <a:rPr lang="fr-CH" sz="1600" dirty="0"/>
              <a:t>S’il existe un </a:t>
            </a:r>
            <a:r>
              <a:rPr lang="fr-CH" sz="1600" b="1" dirty="0">
                <a:solidFill>
                  <a:srgbClr val="CE0063"/>
                </a:solidFill>
              </a:rPr>
              <a:t>résumé</a:t>
            </a:r>
            <a:r>
              <a:rPr lang="fr-CH" sz="1600" dirty="0"/>
              <a:t> ou si des </a:t>
            </a:r>
            <a:r>
              <a:rPr lang="fr-CH" sz="1600" b="1" dirty="0">
                <a:solidFill>
                  <a:srgbClr val="CE0063"/>
                </a:solidFill>
              </a:rPr>
              <a:t>marqueurs</a:t>
            </a:r>
            <a:r>
              <a:rPr lang="fr-CH" sz="1600" dirty="0"/>
              <a:t> (= mots-clés ou tags) sont présents dans la source, Zotero va les importer également.</a:t>
            </a:r>
          </a:p>
          <a:p>
            <a:endParaRPr lang="fr-FR" sz="1600" dirty="0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E176B5A5-4FF4-85F4-36C9-66D99F8FC7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7"/>
          <a:stretch>
            <a:fillRect/>
          </a:stretch>
        </p:blipFill>
        <p:spPr>
          <a:xfrm>
            <a:off x="3419872" y="819353"/>
            <a:ext cx="5256584" cy="4056653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D45B5556-42A7-71FB-0633-0CA2DC88D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788" y="339502"/>
            <a:ext cx="3482155" cy="923330"/>
          </a:xfrm>
        </p:spPr>
        <p:txBody>
          <a:bodyPr/>
          <a:lstStyle/>
          <a:p>
            <a:r>
              <a:rPr lang="fr-FR" sz="2000" dirty="0">
                <a:solidFill>
                  <a:srgbClr val="CE0063"/>
                </a:solidFill>
              </a:rPr>
              <a:t>Données bibliographiques </a:t>
            </a:r>
            <a:br>
              <a:rPr lang="fr-FR" sz="2000" dirty="0">
                <a:solidFill>
                  <a:srgbClr val="CE0063"/>
                </a:solidFill>
              </a:rPr>
            </a:br>
            <a:r>
              <a:rPr lang="fr-FR" sz="2000" dirty="0">
                <a:solidFill>
                  <a:srgbClr val="CE0063"/>
                </a:solidFill>
              </a:rPr>
              <a:t>ou métadonnées</a:t>
            </a:r>
          </a:p>
        </p:txBody>
      </p:sp>
    </p:spTree>
    <p:extLst>
      <p:ext uri="{BB962C8B-B14F-4D97-AF65-F5344CB8AC3E}">
        <p14:creationId xmlns:p14="http://schemas.microsoft.com/office/powerpoint/2010/main" val="36243927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HETS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D7D"/>
      </a:accent1>
      <a:accent2>
        <a:srgbClr val="B9ACAF"/>
      </a:accent2>
      <a:accent3>
        <a:srgbClr val="FCC65F"/>
      </a:accent3>
      <a:accent4>
        <a:srgbClr val="EC9E61"/>
      </a:accent4>
      <a:accent5>
        <a:srgbClr val="7FB289"/>
      </a:accent5>
      <a:accent6>
        <a:srgbClr val="F1EDF0"/>
      </a:accent6>
      <a:hlink>
        <a:srgbClr val="004B7D"/>
      </a:hlink>
      <a:folHlink>
        <a:srgbClr val="B9ABB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2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ésentation3" id="{615BD616-4E8D-414D-A8CB-D0815407D765}" vid="{A75208EA-D66D-3C47-BB9B-A533F6F8108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9509579EDA04447998D0095BDAF642B" ma:contentTypeVersion="8" ma:contentTypeDescription="Crée un document." ma:contentTypeScope="" ma:versionID="3499030af1951a7d0c87647922d4eea5">
  <xsd:schema xmlns:xsd="http://www.w3.org/2001/XMLSchema" xmlns:xs="http://www.w3.org/2001/XMLSchema" xmlns:p="http://schemas.microsoft.com/office/2006/metadata/properties" xmlns:ns3="4e395e66-94a0-4570-beb7-c3daf86fba18" targetNamespace="http://schemas.microsoft.com/office/2006/metadata/properties" ma:root="true" ma:fieldsID="ffe23f030e6b4559abcf21640da1d52d" ns3:_="">
    <xsd:import namespace="4e395e66-94a0-4570-beb7-c3daf86fba1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395e66-94a0-4570-beb7-c3daf86fb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41689A8-A374-48ED-BD7C-83F3B07D89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395e66-94a0-4570-beb7-c3daf86fba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3241D7-62C4-4C79-8153-4E257D58358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31F53B8-3854-4A2D-B16A-48609F6A75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1268</TotalTime>
  <Words>2217</Words>
  <Application>Microsoft Macintosh PowerPoint</Application>
  <PresentationFormat>Affichage à l'écran (16:9)</PresentationFormat>
  <Paragraphs>177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3" baseType="lpstr">
      <vt:lpstr>Aptos</vt:lpstr>
      <vt:lpstr>Arial</vt:lpstr>
      <vt:lpstr>Police système</vt:lpstr>
      <vt:lpstr>Times New Roman</vt:lpstr>
      <vt:lpstr>Wingdings</vt:lpstr>
      <vt:lpstr>Thème Office</vt:lpstr>
      <vt:lpstr>Zotero</vt:lpstr>
      <vt:lpstr>Sommaire</vt:lpstr>
      <vt:lpstr>1. Introduction</vt:lpstr>
      <vt:lpstr>Interface </vt:lpstr>
      <vt:lpstr>Panneau du document à droite</vt:lpstr>
      <vt:lpstr>2. Collecter et gérer les références</vt:lpstr>
      <vt:lpstr>Ajouter/importer une référence</vt:lpstr>
      <vt:lpstr>Ajouter/importer une référence (suite)</vt:lpstr>
      <vt:lpstr>Données bibliographiques  ou métadonnées</vt:lpstr>
      <vt:lpstr>Cas spécial :  podcast</vt:lpstr>
      <vt:lpstr>Trouver et joindre le PDF</vt:lpstr>
      <vt:lpstr>Organiser ses références</vt:lpstr>
      <vt:lpstr>Stockage</vt:lpstr>
      <vt:lpstr>3. Citer et créer une liste de référence</vt:lpstr>
      <vt:lpstr>Citation dans le texte (suite)</vt:lpstr>
      <vt:lpstr>Liste de références</vt:lpstr>
      <vt:lpstr>Liste de références : infos importantes</vt:lpstr>
      <vt:lpstr>4. Travail sur les PDF</vt:lpstr>
      <vt:lpstr>Présentation PowerPoint</vt:lpstr>
      <vt:lpstr>Créer une citation à partir d’une annotation</vt:lpstr>
      <vt:lpstr>Créer une citation à partir d’une note de document</vt:lpstr>
      <vt:lpstr>Bibliothèques de groupe sur www.zotero.org</vt:lpstr>
      <vt:lpstr>Installation des extensions</vt:lpstr>
      <vt:lpstr>Extensions (suite)</vt:lpstr>
      <vt:lpstr>Extensions (suite)</vt:lpstr>
      <vt:lpstr>Extension « Translate »</vt:lpstr>
      <vt:lpstr>Ressources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Divoux Anne-Laure</dc:creator>
  <cp:lastModifiedBy>Divoux Anne-Laure</cp:lastModifiedBy>
  <cp:revision>114</cp:revision>
  <cp:lastPrinted>2026-04-20T08:47:32Z</cp:lastPrinted>
  <dcterms:created xsi:type="dcterms:W3CDTF">2026-04-13T09:15:49Z</dcterms:created>
  <dcterms:modified xsi:type="dcterms:W3CDTF">2026-07-08T06:23:56Z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2019-09-04T00:00:00Z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2019-09-04T00:00:00Z</vt:filetime>
  </property>
  <property fmtid="{D5CDD505-2E9C-101B-9397-08002B2CF9AE}" pid="5" name="ContentTypeId">
    <vt:lpwstr>0x01010089509579EDA04447998D0095BDAF642B</vt:lpwstr>
  </property>
</Properties>
</file>